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layout1.xml" ContentType="application/vnd.openxmlformats-officedocument.drawingml.diagram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8" r:id="rId1"/>
  </p:sldMasterIdLst>
  <p:notesMasterIdLst>
    <p:notesMasterId r:id="rId19"/>
  </p:notesMasterIdLst>
  <p:sldIdLst>
    <p:sldId id="295" r:id="rId2"/>
    <p:sldId id="258" r:id="rId3"/>
    <p:sldId id="259" r:id="rId4"/>
    <p:sldId id="297" r:id="rId5"/>
    <p:sldId id="263" r:id="rId6"/>
    <p:sldId id="264" r:id="rId7"/>
    <p:sldId id="265" r:id="rId8"/>
    <p:sldId id="298" r:id="rId9"/>
    <p:sldId id="266" r:id="rId10"/>
    <p:sldId id="268" r:id="rId11"/>
    <p:sldId id="269" r:id="rId12"/>
    <p:sldId id="270" r:id="rId13"/>
    <p:sldId id="271" r:id="rId14"/>
    <p:sldId id="272" r:id="rId15"/>
    <p:sldId id="273" r:id="rId16"/>
    <p:sldId id="277" r:id="rId17"/>
    <p:sldId id="276"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800080"/>
    </p:penClr>
  </p:showPr>
  <p:clrMru>
    <a:srgbClr val="00FF00"/>
    <a:srgbClr val="FF00FF"/>
    <a:srgbClr val="D9274D"/>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84" d="100"/>
          <a:sy n="84" d="100"/>
        </p:scale>
        <p:origin x="-96" y="80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1B5AC5B-0E55-4606-AA80-FC1658B23DBB}"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76CFD068-C252-463F-B6C5-CD5BE98FB91F}">
      <dgm:prSet phldrT="[Text]" custT="1"/>
      <dgm:spPr/>
      <dgm:t>
        <a:bodyPr/>
        <a:lstStyle/>
        <a:p>
          <a:r>
            <a:rPr lang="en-US" sz="2000" dirty="0" smtClean="0">
              <a:solidFill>
                <a:srgbClr val="D9274D"/>
              </a:solidFill>
            </a:rPr>
            <a:t>BILANGAN KREDIT</a:t>
          </a:r>
        </a:p>
        <a:p>
          <a:r>
            <a:rPr lang="en-US" sz="2000" dirty="0" smtClean="0">
              <a:solidFill>
                <a:srgbClr val="D9274D"/>
              </a:solidFill>
            </a:rPr>
            <a:t>3 UNIT</a:t>
          </a:r>
          <a:endParaRPr lang="en-US" sz="2000" dirty="0">
            <a:solidFill>
              <a:srgbClr val="D9274D"/>
            </a:solidFill>
          </a:endParaRPr>
        </a:p>
      </dgm:t>
    </dgm:pt>
    <dgm:pt modelId="{CD854DD9-C0FC-4CF1-9347-F15AA2AC81B2}" type="parTrans" cxnId="{B5AEA32E-F49D-4DB3-B729-99F743F71D14}">
      <dgm:prSet/>
      <dgm:spPr/>
      <dgm:t>
        <a:bodyPr/>
        <a:lstStyle/>
        <a:p>
          <a:endParaRPr lang="en-US"/>
        </a:p>
      </dgm:t>
    </dgm:pt>
    <dgm:pt modelId="{B51E736C-85CF-427C-9288-CE5E29254D5D}" type="sibTrans" cxnId="{B5AEA32E-F49D-4DB3-B729-99F743F71D14}">
      <dgm:prSet/>
      <dgm:spPr/>
      <dgm:t>
        <a:bodyPr/>
        <a:lstStyle/>
        <a:p>
          <a:endParaRPr lang="en-US"/>
        </a:p>
      </dgm:t>
    </dgm:pt>
    <dgm:pt modelId="{A41ABAA1-9521-4275-A7D5-B7EDD1440E47}">
      <dgm:prSet phldrT="[Text]" custT="1"/>
      <dgm:spPr/>
      <dgm:t>
        <a:bodyPr/>
        <a:lstStyle/>
        <a:p>
          <a:r>
            <a:rPr lang="en-US" sz="2000" dirty="0" smtClean="0">
              <a:solidFill>
                <a:srgbClr val="D9274D"/>
              </a:solidFill>
            </a:rPr>
            <a:t>PRASYARAT</a:t>
          </a:r>
        </a:p>
        <a:p>
          <a:r>
            <a:rPr lang="en-US" sz="2000" dirty="0" smtClean="0">
              <a:solidFill>
                <a:srgbClr val="D9274D"/>
              </a:solidFill>
            </a:rPr>
            <a:t>KURSUS WAJIB DIAMBIL DAN WAJIB LULUS</a:t>
          </a:r>
          <a:endParaRPr lang="en-US" sz="2000" dirty="0">
            <a:solidFill>
              <a:srgbClr val="D9274D"/>
            </a:solidFill>
          </a:endParaRPr>
        </a:p>
      </dgm:t>
    </dgm:pt>
    <dgm:pt modelId="{77764E4B-B799-4CAC-B37F-C5EE1E2E2EB5}" type="parTrans" cxnId="{0D336014-48FA-4515-967C-990DFA88F07F}">
      <dgm:prSet/>
      <dgm:spPr/>
      <dgm:t>
        <a:bodyPr/>
        <a:lstStyle/>
        <a:p>
          <a:endParaRPr lang="en-US"/>
        </a:p>
      </dgm:t>
    </dgm:pt>
    <dgm:pt modelId="{BBC2C9E6-C941-4A50-88C4-C8E40BA7644D}" type="sibTrans" cxnId="{0D336014-48FA-4515-967C-990DFA88F07F}">
      <dgm:prSet/>
      <dgm:spPr/>
      <dgm:t>
        <a:bodyPr/>
        <a:lstStyle/>
        <a:p>
          <a:endParaRPr lang="en-US"/>
        </a:p>
      </dgm:t>
    </dgm:pt>
    <dgm:pt modelId="{CE96F5C7-636A-43DD-AFCC-F514E0E24879}">
      <dgm:prSet phldrT="[Text]" custT="1"/>
      <dgm:spPr/>
      <dgm:t>
        <a:bodyPr/>
        <a:lstStyle/>
        <a:p>
          <a:r>
            <a:rPr lang="en-US" sz="2000" dirty="0" smtClean="0">
              <a:solidFill>
                <a:srgbClr val="D9274D"/>
              </a:solidFill>
            </a:rPr>
            <a:t>SEMESTER II,</a:t>
          </a:r>
        </a:p>
        <a:p>
          <a:r>
            <a:rPr lang="en-US" sz="2000" dirty="0" smtClean="0">
              <a:solidFill>
                <a:srgbClr val="D9274D"/>
              </a:solidFill>
            </a:rPr>
            <a:t>SESI 2010/2011</a:t>
          </a:r>
          <a:endParaRPr lang="en-US" sz="2000" dirty="0">
            <a:solidFill>
              <a:srgbClr val="D9274D"/>
            </a:solidFill>
          </a:endParaRPr>
        </a:p>
      </dgm:t>
    </dgm:pt>
    <dgm:pt modelId="{B8E6B1E5-103F-48B2-8919-0A48B5098963}" type="sibTrans" cxnId="{C82323E2-CD86-4C20-A9CB-E7381FEB66F2}">
      <dgm:prSet/>
      <dgm:spPr/>
      <dgm:t>
        <a:bodyPr/>
        <a:lstStyle/>
        <a:p>
          <a:endParaRPr lang="en-US"/>
        </a:p>
      </dgm:t>
    </dgm:pt>
    <dgm:pt modelId="{39F1EF2A-D202-4367-AAA6-20B3E728CC35}" type="parTrans" cxnId="{C82323E2-CD86-4C20-A9CB-E7381FEB66F2}">
      <dgm:prSet/>
      <dgm:spPr/>
      <dgm:t>
        <a:bodyPr/>
        <a:lstStyle/>
        <a:p>
          <a:endParaRPr lang="en-US"/>
        </a:p>
      </dgm:t>
    </dgm:pt>
    <dgm:pt modelId="{A6387E22-8300-422F-8A16-BAE4C9A9E5A1}">
      <dgm:prSet phldrT="[Text]" custT="1"/>
      <dgm:spPr/>
      <dgm:t>
        <a:bodyPr/>
        <a:lstStyle/>
        <a:p>
          <a:pPr algn="ctr"/>
          <a:r>
            <a:rPr lang="en-US" sz="2000" dirty="0" smtClean="0">
              <a:solidFill>
                <a:srgbClr val="D9274D"/>
              </a:solidFill>
            </a:rPr>
            <a:t>ZZZM1053</a:t>
          </a:r>
        </a:p>
        <a:p>
          <a:pPr algn="ctr"/>
          <a:r>
            <a:rPr lang="en-US" sz="2000" dirty="0" smtClean="0">
              <a:solidFill>
                <a:srgbClr val="D9274D"/>
              </a:solidFill>
            </a:rPr>
            <a:t>BAHASA MELAYU UNTUK KEPERLUAN AKADEMIK </a:t>
          </a:r>
          <a:r>
            <a:rPr lang="en-US" sz="2000" dirty="0" smtClean="0"/>
            <a:t>I</a:t>
          </a:r>
          <a:endParaRPr lang="en-US" sz="2000" dirty="0"/>
        </a:p>
      </dgm:t>
    </dgm:pt>
    <dgm:pt modelId="{79F08A0A-8B02-43F1-977D-D768348EDFEE}" type="sibTrans" cxnId="{1F287CB4-925B-4984-A3CC-F6EB6C5AD2F0}">
      <dgm:prSet/>
      <dgm:spPr/>
      <dgm:t>
        <a:bodyPr/>
        <a:lstStyle/>
        <a:p>
          <a:endParaRPr lang="en-US"/>
        </a:p>
      </dgm:t>
    </dgm:pt>
    <dgm:pt modelId="{AD89519E-CC79-4696-87C9-1FEB4FBFB4E5}" type="parTrans" cxnId="{1F287CB4-925B-4984-A3CC-F6EB6C5AD2F0}">
      <dgm:prSet/>
      <dgm:spPr/>
      <dgm:t>
        <a:bodyPr/>
        <a:lstStyle/>
        <a:p>
          <a:endParaRPr lang="en-US"/>
        </a:p>
      </dgm:t>
    </dgm:pt>
    <dgm:pt modelId="{508A472D-5D7E-47F0-B0AF-9E984464E55C}" type="pres">
      <dgm:prSet presAssocID="{71B5AC5B-0E55-4606-AA80-FC1658B23DBB}" presName="diagram" presStyleCnt="0">
        <dgm:presLayoutVars>
          <dgm:dir/>
          <dgm:resizeHandles val="exact"/>
        </dgm:presLayoutVars>
      </dgm:prSet>
      <dgm:spPr/>
      <dgm:t>
        <a:bodyPr/>
        <a:lstStyle/>
        <a:p>
          <a:endParaRPr lang="en-US"/>
        </a:p>
      </dgm:t>
    </dgm:pt>
    <dgm:pt modelId="{96624FA8-33A9-474D-821D-04EF6D001FA2}" type="pres">
      <dgm:prSet presAssocID="{A6387E22-8300-422F-8A16-BAE4C9A9E5A1}" presName="node" presStyleLbl="node1" presStyleIdx="0" presStyleCnt="4">
        <dgm:presLayoutVars>
          <dgm:bulletEnabled val="1"/>
        </dgm:presLayoutVars>
      </dgm:prSet>
      <dgm:spPr/>
      <dgm:t>
        <a:bodyPr/>
        <a:lstStyle/>
        <a:p>
          <a:endParaRPr lang="en-US"/>
        </a:p>
      </dgm:t>
    </dgm:pt>
    <dgm:pt modelId="{364C5782-E4C3-4EF2-B801-4C0FFCB71A3B}" type="pres">
      <dgm:prSet presAssocID="{79F08A0A-8B02-43F1-977D-D768348EDFEE}" presName="sibTrans" presStyleCnt="0"/>
      <dgm:spPr/>
    </dgm:pt>
    <dgm:pt modelId="{E472D253-4087-447A-955F-6676CA9063BD}" type="pres">
      <dgm:prSet presAssocID="{CE96F5C7-636A-43DD-AFCC-F514E0E24879}" presName="node" presStyleLbl="node1" presStyleIdx="1" presStyleCnt="4">
        <dgm:presLayoutVars>
          <dgm:bulletEnabled val="1"/>
        </dgm:presLayoutVars>
      </dgm:prSet>
      <dgm:spPr/>
      <dgm:t>
        <a:bodyPr/>
        <a:lstStyle/>
        <a:p>
          <a:endParaRPr lang="en-US"/>
        </a:p>
      </dgm:t>
    </dgm:pt>
    <dgm:pt modelId="{EAADB87D-62F3-42D7-A491-2208A20B29DF}" type="pres">
      <dgm:prSet presAssocID="{B8E6B1E5-103F-48B2-8919-0A48B5098963}" presName="sibTrans" presStyleCnt="0"/>
      <dgm:spPr/>
    </dgm:pt>
    <dgm:pt modelId="{FCE26E5A-8FF7-483E-8C2A-A90BF25B891F}" type="pres">
      <dgm:prSet presAssocID="{76CFD068-C252-463F-B6C5-CD5BE98FB91F}" presName="node" presStyleLbl="node1" presStyleIdx="2" presStyleCnt="4">
        <dgm:presLayoutVars>
          <dgm:bulletEnabled val="1"/>
        </dgm:presLayoutVars>
      </dgm:prSet>
      <dgm:spPr/>
      <dgm:t>
        <a:bodyPr/>
        <a:lstStyle/>
        <a:p>
          <a:endParaRPr lang="en-US"/>
        </a:p>
      </dgm:t>
    </dgm:pt>
    <dgm:pt modelId="{4CF2FBB0-3692-4426-B4B0-39236ED50DB8}" type="pres">
      <dgm:prSet presAssocID="{B51E736C-85CF-427C-9288-CE5E29254D5D}" presName="sibTrans" presStyleCnt="0"/>
      <dgm:spPr/>
    </dgm:pt>
    <dgm:pt modelId="{3BC588BF-DC14-4F81-8133-68CE2790DA3E}" type="pres">
      <dgm:prSet presAssocID="{A41ABAA1-9521-4275-A7D5-B7EDD1440E47}" presName="node" presStyleLbl="node1" presStyleIdx="3" presStyleCnt="4">
        <dgm:presLayoutVars>
          <dgm:bulletEnabled val="1"/>
        </dgm:presLayoutVars>
      </dgm:prSet>
      <dgm:spPr/>
      <dgm:t>
        <a:bodyPr/>
        <a:lstStyle/>
        <a:p>
          <a:endParaRPr lang="en-US"/>
        </a:p>
      </dgm:t>
    </dgm:pt>
  </dgm:ptLst>
  <dgm:cxnLst>
    <dgm:cxn modelId="{1F287CB4-925B-4984-A3CC-F6EB6C5AD2F0}" srcId="{71B5AC5B-0E55-4606-AA80-FC1658B23DBB}" destId="{A6387E22-8300-422F-8A16-BAE4C9A9E5A1}" srcOrd="0" destOrd="0" parTransId="{AD89519E-CC79-4696-87C9-1FEB4FBFB4E5}" sibTransId="{79F08A0A-8B02-43F1-977D-D768348EDFEE}"/>
    <dgm:cxn modelId="{A03B205C-1F0C-41EC-9AFC-0140C4EBD821}" type="presOf" srcId="{76CFD068-C252-463F-B6C5-CD5BE98FB91F}" destId="{FCE26E5A-8FF7-483E-8C2A-A90BF25B891F}" srcOrd="0" destOrd="0" presId="urn:microsoft.com/office/officeart/2005/8/layout/default"/>
    <dgm:cxn modelId="{81B4D1B9-542B-4F30-91C0-9F69BDD5A204}" type="presOf" srcId="{71B5AC5B-0E55-4606-AA80-FC1658B23DBB}" destId="{508A472D-5D7E-47F0-B0AF-9E984464E55C}" srcOrd="0" destOrd="0" presId="urn:microsoft.com/office/officeart/2005/8/layout/default"/>
    <dgm:cxn modelId="{38983084-F54E-4E03-89DA-F6277683EBB7}" type="presOf" srcId="{CE96F5C7-636A-43DD-AFCC-F514E0E24879}" destId="{E472D253-4087-447A-955F-6676CA9063BD}" srcOrd="0" destOrd="0" presId="urn:microsoft.com/office/officeart/2005/8/layout/default"/>
    <dgm:cxn modelId="{C41FEB3C-4E07-4B76-B743-05F81973D7B9}" type="presOf" srcId="{A6387E22-8300-422F-8A16-BAE4C9A9E5A1}" destId="{96624FA8-33A9-474D-821D-04EF6D001FA2}" srcOrd="0" destOrd="0" presId="urn:microsoft.com/office/officeart/2005/8/layout/default"/>
    <dgm:cxn modelId="{10C27FD5-B243-4C5C-9CB4-CA15BD2AEAC4}" type="presOf" srcId="{A41ABAA1-9521-4275-A7D5-B7EDD1440E47}" destId="{3BC588BF-DC14-4F81-8133-68CE2790DA3E}" srcOrd="0" destOrd="0" presId="urn:microsoft.com/office/officeart/2005/8/layout/default"/>
    <dgm:cxn modelId="{0D336014-48FA-4515-967C-990DFA88F07F}" srcId="{71B5AC5B-0E55-4606-AA80-FC1658B23DBB}" destId="{A41ABAA1-9521-4275-A7D5-B7EDD1440E47}" srcOrd="3" destOrd="0" parTransId="{77764E4B-B799-4CAC-B37F-C5EE1E2E2EB5}" sibTransId="{BBC2C9E6-C941-4A50-88C4-C8E40BA7644D}"/>
    <dgm:cxn modelId="{B5AEA32E-F49D-4DB3-B729-99F743F71D14}" srcId="{71B5AC5B-0E55-4606-AA80-FC1658B23DBB}" destId="{76CFD068-C252-463F-B6C5-CD5BE98FB91F}" srcOrd="2" destOrd="0" parTransId="{CD854DD9-C0FC-4CF1-9347-F15AA2AC81B2}" sibTransId="{B51E736C-85CF-427C-9288-CE5E29254D5D}"/>
    <dgm:cxn modelId="{C82323E2-CD86-4C20-A9CB-E7381FEB66F2}" srcId="{71B5AC5B-0E55-4606-AA80-FC1658B23DBB}" destId="{CE96F5C7-636A-43DD-AFCC-F514E0E24879}" srcOrd="1" destOrd="0" parTransId="{39F1EF2A-D202-4367-AAA6-20B3E728CC35}" sibTransId="{B8E6B1E5-103F-48B2-8919-0A48B5098963}"/>
    <dgm:cxn modelId="{A02FFC60-E3B0-4520-9C84-4D7AB120B935}" type="presParOf" srcId="{508A472D-5D7E-47F0-B0AF-9E984464E55C}" destId="{96624FA8-33A9-474D-821D-04EF6D001FA2}" srcOrd="0" destOrd="0" presId="urn:microsoft.com/office/officeart/2005/8/layout/default"/>
    <dgm:cxn modelId="{2B98D5BE-65B6-468B-A66C-9EB41AE64B47}" type="presParOf" srcId="{508A472D-5D7E-47F0-B0AF-9E984464E55C}" destId="{364C5782-E4C3-4EF2-B801-4C0FFCB71A3B}" srcOrd="1" destOrd="0" presId="urn:microsoft.com/office/officeart/2005/8/layout/default"/>
    <dgm:cxn modelId="{16DCA62C-9485-4188-AD79-E492BC3D4FD0}" type="presParOf" srcId="{508A472D-5D7E-47F0-B0AF-9E984464E55C}" destId="{E472D253-4087-447A-955F-6676CA9063BD}" srcOrd="2" destOrd="0" presId="urn:microsoft.com/office/officeart/2005/8/layout/default"/>
    <dgm:cxn modelId="{288F33B7-9EE9-4D66-B2B9-91DFA1783F5F}" type="presParOf" srcId="{508A472D-5D7E-47F0-B0AF-9E984464E55C}" destId="{EAADB87D-62F3-42D7-A491-2208A20B29DF}" srcOrd="3" destOrd="0" presId="urn:microsoft.com/office/officeart/2005/8/layout/default"/>
    <dgm:cxn modelId="{3672D454-0625-4E75-A981-E46E316C56CA}" type="presParOf" srcId="{508A472D-5D7E-47F0-B0AF-9E984464E55C}" destId="{FCE26E5A-8FF7-483E-8C2A-A90BF25B891F}" srcOrd="4" destOrd="0" presId="urn:microsoft.com/office/officeart/2005/8/layout/default"/>
    <dgm:cxn modelId="{472769D7-D341-4445-A6B7-7C42E1E1C14F}" type="presParOf" srcId="{508A472D-5D7E-47F0-B0AF-9E984464E55C}" destId="{4CF2FBB0-3692-4426-B4B0-39236ED50DB8}" srcOrd="5" destOrd="0" presId="urn:microsoft.com/office/officeart/2005/8/layout/default"/>
    <dgm:cxn modelId="{174C79BA-2F93-4A7C-99C7-1DB21B53D4EF}" type="presParOf" srcId="{508A472D-5D7E-47F0-B0AF-9E984464E55C}" destId="{3BC588BF-DC14-4F81-8133-68CE2790DA3E}" srcOrd="6" destOrd="0" presId="urn:microsoft.com/office/officeart/2005/8/layout/default"/>
  </dgm:cxnLst>
  <dgm:bg/>
  <dgm:whole/>
</dgm:dataModel>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MY"/>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C0DB12EA-0187-487B-B90B-54B19D299D74}" type="datetimeFigureOut">
              <a:rPr lang="en-US"/>
              <a:pPr>
                <a:defRPr/>
              </a:pPr>
              <a:t>3/8/2011</a:t>
            </a:fld>
            <a:endParaRPr lang="en-MY"/>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MY"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MY"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MY"/>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E0774A75-6C77-4540-BE6C-7855848AE9AA}" type="slidenum">
              <a:rPr lang="en-MY"/>
              <a:pPr>
                <a:defRPr/>
              </a:pPr>
              <a:t>‹#›</a:t>
            </a:fld>
            <a:endParaRPr lang="en-MY"/>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MY" smtClean="0"/>
          </a:p>
        </p:txBody>
      </p:sp>
      <p:sp>
        <p:nvSpPr>
          <p:cNvPr id="245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418C23-2C74-4FF2-A21A-A597D5DD13CE}" type="slidenum">
              <a:rPr lang="en-MY" smtClean="0"/>
              <a:pPr/>
              <a:t>1</a:t>
            </a:fld>
            <a:endParaRPr lang="en-MY"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MY" smtClean="0"/>
          </a:p>
        </p:txBody>
      </p:sp>
      <p:sp>
        <p:nvSpPr>
          <p:cNvPr id="337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6299B44-4437-40DB-805D-DE7DE95D1CF6}" type="slidenum">
              <a:rPr lang="en-MY" smtClean="0"/>
              <a:pPr/>
              <a:t>12</a:t>
            </a:fld>
            <a:endParaRPr lang="en-MY"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MY" smtClean="0"/>
          </a:p>
        </p:txBody>
      </p:sp>
      <p:sp>
        <p:nvSpPr>
          <p:cNvPr id="348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88C6F32-F945-469E-A5AB-16AA23A3EE3A}" type="slidenum">
              <a:rPr lang="en-MY" smtClean="0"/>
              <a:pPr/>
              <a:t>13</a:t>
            </a:fld>
            <a:endParaRPr lang="en-MY"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MY" smtClean="0"/>
          </a:p>
        </p:txBody>
      </p:sp>
      <p:sp>
        <p:nvSpPr>
          <p:cNvPr id="358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AEB691A-7E8A-4FA3-A779-EF76DFA9A75E}" type="slidenum">
              <a:rPr lang="en-MY" smtClean="0"/>
              <a:pPr/>
              <a:t>14</a:t>
            </a:fld>
            <a:endParaRPr lang="en-MY"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MY" smtClean="0"/>
          </a:p>
        </p:txBody>
      </p:sp>
      <p:sp>
        <p:nvSpPr>
          <p:cNvPr id="368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B0DBBB9-B04E-480F-9D18-A2D73C318914}" type="slidenum">
              <a:rPr lang="en-MY" smtClean="0"/>
              <a:pPr/>
              <a:t>15</a:t>
            </a:fld>
            <a:endParaRPr lang="en-MY"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MY" smtClean="0"/>
          </a:p>
        </p:txBody>
      </p:sp>
      <p:sp>
        <p:nvSpPr>
          <p:cNvPr id="378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4D0D1FB-8BB8-452D-A602-81F06F9D81A5}" type="slidenum">
              <a:rPr lang="en-MY" smtClean="0"/>
              <a:pPr/>
              <a:t>16</a:t>
            </a:fld>
            <a:endParaRPr lang="en-MY"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MY" smtClean="0"/>
          </a:p>
        </p:txBody>
      </p:sp>
      <p:sp>
        <p:nvSpPr>
          <p:cNvPr id="389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D50D208-8955-4767-AA04-284D236707BF}" type="slidenum">
              <a:rPr lang="en-MY" smtClean="0"/>
              <a:pPr/>
              <a:t>17</a:t>
            </a:fld>
            <a:endParaRPr lang="en-MY"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MY" smtClean="0"/>
          </a:p>
        </p:txBody>
      </p:sp>
      <p:sp>
        <p:nvSpPr>
          <p:cNvPr id="256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8B77099-64CD-48DE-89CF-30EA575A1D97}" type="slidenum">
              <a:rPr lang="en-MY" smtClean="0"/>
              <a:pPr/>
              <a:t>2</a:t>
            </a:fld>
            <a:endParaRPr lang="en-MY"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MY" smtClean="0"/>
          </a:p>
        </p:txBody>
      </p:sp>
      <p:sp>
        <p:nvSpPr>
          <p:cNvPr id="266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5863AAA-AD62-4E94-B791-89654ED2C5B7}" type="slidenum">
              <a:rPr lang="en-MY" smtClean="0"/>
              <a:pPr/>
              <a:t>3</a:t>
            </a:fld>
            <a:endParaRPr lang="en-MY"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MY" smtClean="0"/>
          </a:p>
        </p:txBody>
      </p:sp>
      <p:sp>
        <p:nvSpPr>
          <p:cNvPr id="276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78B6942-2CE9-4366-8DE1-AF31E3068D85}" type="slidenum">
              <a:rPr lang="en-MY" smtClean="0"/>
              <a:pPr/>
              <a:t>5</a:t>
            </a:fld>
            <a:endParaRPr lang="en-MY"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MY"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EE6A306-D827-444D-80D4-48353480A085}" type="slidenum">
              <a:rPr lang="en-MY" smtClean="0"/>
              <a:pPr/>
              <a:t>6</a:t>
            </a:fld>
            <a:endParaRPr lang="en-MY"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MY"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D183578-24CB-4FA8-BD93-8F328113C981}" type="slidenum">
              <a:rPr lang="en-MY" smtClean="0"/>
              <a:pPr/>
              <a:t>7</a:t>
            </a:fld>
            <a:endParaRPr lang="en-MY"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MY" smtClean="0"/>
          </a:p>
        </p:txBody>
      </p:sp>
      <p:sp>
        <p:nvSpPr>
          <p:cNvPr id="307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DB58F21-B3F3-4C0F-8EC8-89DB54534AC6}" type="slidenum">
              <a:rPr lang="en-MY" smtClean="0"/>
              <a:pPr/>
              <a:t>9</a:t>
            </a:fld>
            <a:endParaRPr lang="en-MY"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MY" smtClean="0"/>
          </a:p>
        </p:txBody>
      </p:sp>
      <p:sp>
        <p:nvSpPr>
          <p:cNvPr id="317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EF25306-B4A0-457B-9A73-80C81815C365}" type="slidenum">
              <a:rPr lang="en-MY" smtClean="0"/>
              <a:pPr/>
              <a:t>10</a:t>
            </a:fld>
            <a:endParaRPr lang="en-MY"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MY" smtClean="0"/>
          </a:p>
        </p:txBody>
      </p:sp>
      <p:sp>
        <p:nvSpPr>
          <p:cNvPr id="327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86E9357-C5C5-4FF1-B073-30D40A4C93CF}" type="slidenum">
              <a:rPr lang="en-MY" smtClean="0"/>
              <a:pPr/>
              <a:t>11</a:t>
            </a:fld>
            <a:endParaRPr lang="en-MY"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Rectangle 4"/>
          <p:cNvSpPr/>
          <p:nvPr/>
        </p:nvSpPr>
        <p:spPr>
          <a:xfrm>
            <a:off x="309563" y="681038"/>
            <a:ext cx="46037"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6" name="Rectangle 5"/>
          <p:cNvSpPr/>
          <p:nvPr/>
        </p:nvSpPr>
        <p:spPr>
          <a:xfrm>
            <a:off x="268288" y="681038"/>
            <a:ext cx="2857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7" name="Rectangle 6"/>
          <p:cNvSpPr/>
          <p:nvPr/>
        </p:nvSpPr>
        <p:spPr>
          <a:xfrm>
            <a:off x="249238"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0" name="Rectangle 9"/>
          <p:cNvSpPr/>
          <p:nvPr/>
        </p:nvSpPr>
        <p:spPr>
          <a:xfrm>
            <a:off x="222250" y="681038"/>
            <a:ext cx="793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1" name="Rectangle 10"/>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2" name="Rectangle 11"/>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3" name="Rectangle 12"/>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4" name="Rectangle 13"/>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lang="en-US" smtClean="0"/>
              <a:t>Click to edit Master title style</a:t>
            </a:r>
            <a:endParaRPr lang="en-US"/>
          </a:p>
        </p:txBody>
      </p:sp>
      <p:sp>
        <p:nvSpPr>
          <p:cNvPr id="9" name="Subtitle 8"/>
          <p:cNvSpPr>
            <a:spLocks noGrp="1"/>
          </p:cNvSpPr>
          <p:nvPr>
            <p:ph type="subTitle" idx="1"/>
          </p:nvPr>
        </p:nvSpPr>
        <p:spPr>
          <a:xfrm>
            <a:off x="914400" y="2834640"/>
            <a:ext cx="7772400" cy="1508760"/>
          </a:xfrm>
        </p:spPr>
        <p:txBody>
          <a:bodyPr lIns="100584"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5" name="Date Placeholder 27"/>
          <p:cNvSpPr>
            <a:spLocks noGrp="1"/>
          </p:cNvSpPr>
          <p:nvPr>
            <p:ph type="dt" sz="half" idx="10"/>
          </p:nvPr>
        </p:nvSpPr>
        <p:spPr/>
        <p:txBody>
          <a:bodyPr/>
          <a:lstStyle>
            <a:lvl1pPr>
              <a:defRPr/>
            </a:lvl1pPr>
            <a:extLst/>
          </a:lstStyle>
          <a:p>
            <a:pPr>
              <a:defRPr/>
            </a:pPr>
            <a:fld id="{14028E1C-F49C-4317-A85A-0D3ACC1785D6}" type="datetimeFigureOut">
              <a:rPr lang="en-US"/>
              <a:pPr>
                <a:defRPr/>
              </a:pPr>
              <a:t>3/8/2011</a:t>
            </a:fld>
            <a:endParaRPr lang="en-US"/>
          </a:p>
        </p:txBody>
      </p:sp>
      <p:sp>
        <p:nvSpPr>
          <p:cNvPr id="16" name="Footer Placeholder 16"/>
          <p:cNvSpPr>
            <a:spLocks noGrp="1"/>
          </p:cNvSpPr>
          <p:nvPr>
            <p:ph type="ftr" sz="quarter" idx="11"/>
          </p:nvPr>
        </p:nvSpPr>
        <p:spPr/>
        <p:txBody>
          <a:bodyPr/>
          <a:lstStyle>
            <a:lvl1pPr>
              <a:defRPr/>
            </a:lvl1pPr>
            <a:extLst/>
          </a:lstStyle>
          <a:p>
            <a:pPr>
              <a:defRPr/>
            </a:pPr>
            <a:endParaRPr lang="en-US"/>
          </a:p>
        </p:txBody>
      </p:sp>
      <p:sp>
        <p:nvSpPr>
          <p:cNvPr id="17" name="Slide Number Placeholder 28"/>
          <p:cNvSpPr>
            <a:spLocks noGrp="1"/>
          </p:cNvSpPr>
          <p:nvPr>
            <p:ph type="sldNum" sz="quarter" idx="12"/>
          </p:nvPr>
        </p:nvSpPr>
        <p:spPr/>
        <p:txBody>
          <a:bodyPr/>
          <a:lstStyle>
            <a:lvl1pPr>
              <a:defRPr/>
            </a:lvl1pPr>
            <a:extLst/>
          </a:lstStyle>
          <a:p>
            <a:pPr>
              <a:defRPr/>
            </a:pPr>
            <a:fld id="{0F4A686E-C88A-470F-8F24-C938BD811C91}"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6604C5AE-5FC0-4F36-8C81-C37220D90054}" type="datetimeFigureOut">
              <a:rPr lang="en-US"/>
              <a:pPr>
                <a:defRPr/>
              </a:pPr>
              <a:t>3/8/2011</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4AE829C2-B115-4FDB-8877-314F35D42F6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F2A69EF0-C0C8-4239-B388-D482C9E25957}" type="datetimeFigureOut">
              <a:rPr lang="en-US"/>
              <a:pPr>
                <a:defRPr/>
              </a:pPr>
              <a:t>3/8/2011</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EE330531-3D28-4408-9788-626EFF3C231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013C7BF2-1299-470D-9BB8-72E992541B4F}" type="datetimeFigureOut">
              <a:rPr lang="en-US"/>
              <a:pPr>
                <a:defRPr/>
              </a:pPr>
              <a:t>3/8/2011</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E7B593CB-B9B5-4103-9AC7-E58A213D2147}"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Freeform 3"/>
          <p:cNvSpPr>
            <a:spLocks/>
          </p:cNvSpPr>
          <p:nvPr/>
        </p:nvSpPr>
        <p:spPr bwMode="auto">
          <a:xfrm>
            <a:off x="4829175" y="1073150"/>
            <a:ext cx="4321175"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a:lstStyle>
            <a:extLst/>
          </a:lstStyle>
          <a:p>
            <a:pPr>
              <a:defRPr/>
            </a:pPr>
            <a:endParaRPr lang="en-US"/>
          </a:p>
        </p:txBody>
      </p:sp>
      <p:sp>
        <p:nvSpPr>
          <p:cNvPr id="5" name="Freeform 4"/>
          <p:cNvSpPr>
            <a:spLocks/>
          </p:cNvSpPr>
          <p:nvPr/>
        </p:nvSpPr>
        <p:spPr bwMode="auto">
          <a:xfrm>
            <a:off x="374650" y="0"/>
            <a:ext cx="5513388" cy="6615113"/>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a:lstStyle>
            <a:extLst/>
          </a:lstStyle>
          <a:p>
            <a:pPr>
              <a:defRPr/>
            </a:pPr>
            <a:endParaRPr lang="en-US"/>
          </a:p>
        </p:txBody>
      </p:sp>
      <p:sp>
        <p:nvSpPr>
          <p:cNvPr id="6" name="Freeform 5"/>
          <p:cNvSpPr>
            <a:spLocks/>
          </p:cNvSpPr>
          <p:nvPr/>
        </p:nvSpPr>
        <p:spPr bwMode="auto">
          <a:xfrm rot="5236414">
            <a:off x="4461669" y="1483519"/>
            <a:ext cx="4114800" cy="1189038"/>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Freeform 6"/>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8" name="Freeform 7"/>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9" name="Freeform 8"/>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0" name="Freeform 9"/>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1" name="Freeform 10"/>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2" name="Freeform 11"/>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3" name="Freeform 12"/>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4" name="Freeform 13"/>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5" name="Freeform 14"/>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6" name="Freeform 15"/>
          <p:cNvSpPr>
            <a:spLocks/>
          </p:cNvSpPr>
          <p:nvPr/>
        </p:nvSpPr>
        <p:spPr bwMode="auto">
          <a:xfrm>
            <a:off x="366713"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7" name="Freeform 16"/>
          <p:cNvSpPr>
            <a:spLocks/>
          </p:cNvSpPr>
          <p:nvPr/>
        </p:nvSpPr>
        <p:spPr bwMode="auto">
          <a:xfrm>
            <a:off x="366713"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8" name="Freeform 17"/>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9" name="Rectangle 18"/>
          <p:cNvSpPr/>
          <p:nvPr/>
        </p:nvSpPr>
        <p:spPr>
          <a:xfrm>
            <a:off x="363538" y="401638"/>
            <a:ext cx="8504237"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0" name="Rectangle 19"/>
          <p:cNvSpPr/>
          <p:nvPr/>
        </p:nvSpPr>
        <p:spPr>
          <a:xfrm flipH="1">
            <a:off x="371475" y="681038"/>
            <a:ext cx="2698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1" name="Rectangle 20"/>
          <p:cNvSpPr/>
          <p:nvPr/>
        </p:nvSpPr>
        <p:spPr>
          <a:xfrm flipH="1">
            <a:off x="411163" y="681038"/>
            <a:ext cx="26987"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2" name="Rectangle 21"/>
          <p:cNvSpPr/>
          <p:nvPr/>
        </p:nvSpPr>
        <p:spPr>
          <a:xfrm flipH="1">
            <a:off x="447675"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3" name="Rectangle 22"/>
          <p:cNvSpPr/>
          <p:nvPr/>
        </p:nvSpPr>
        <p:spPr>
          <a:xfrm flipH="1">
            <a:off x="476250"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4" name="Rectangle 23"/>
          <p:cNvSpPr/>
          <p:nvPr/>
        </p:nvSpPr>
        <p:spPr>
          <a:xfrm>
            <a:off x="500063" y="681038"/>
            <a:ext cx="36512"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3" name="Text Placeholder 2"/>
          <p:cNvSpPr>
            <a:spLocks noGrp="1"/>
          </p:cNvSpPr>
          <p:nvPr>
            <p:ph type="body" idx="1"/>
          </p:nvPr>
        </p:nvSpPr>
        <p:spPr>
          <a:xfrm>
            <a:off x="706902" y="1351672"/>
            <a:ext cx="5718048" cy="977486"/>
          </a:xfrm>
        </p:spPr>
        <p:txBody>
          <a:bodyPr lIns="82296" bIns="0"/>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lang="en-US" smtClean="0"/>
              <a:t>Click to edit Master title style</a:t>
            </a:r>
            <a:endParaRPr lang="en-US"/>
          </a:p>
        </p:txBody>
      </p:sp>
      <p:sp>
        <p:nvSpPr>
          <p:cNvPr id="25" name="Date Placeholder 3"/>
          <p:cNvSpPr>
            <a:spLocks noGrp="1"/>
          </p:cNvSpPr>
          <p:nvPr>
            <p:ph type="dt" sz="half" idx="10"/>
          </p:nvPr>
        </p:nvSpPr>
        <p:spPr/>
        <p:txBody>
          <a:bodyPr/>
          <a:lstStyle>
            <a:lvl1pPr>
              <a:defRPr/>
            </a:lvl1pPr>
            <a:extLst/>
          </a:lstStyle>
          <a:p>
            <a:pPr>
              <a:defRPr/>
            </a:pPr>
            <a:fld id="{163314B7-B804-4402-91E5-73AE9C7E645B}" type="datetimeFigureOut">
              <a:rPr lang="en-US"/>
              <a:pPr>
                <a:defRPr/>
              </a:pPr>
              <a:t>3/8/2011</a:t>
            </a:fld>
            <a:endParaRPr lang="en-US"/>
          </a:p>
        </p:txBody>
      </p:sp>
      <p:sp>
        <p:nvSpPr>
          <p:cNvPr id="26" name="Footer Placeholder 4"/>
          <p:cNvSpPr>
            <a:spLocks noGrp="1"/>
          </p:cNvSpPr>
          <p:nvPr>
            <p:ph type="ftr" sz="quarter" idx="11"/>
          </p:nvPr>
        </p:nvSpPr>
        <p:spPr/>
        <p:txBody>
          <a:bodyPr/>
          <a:lstStyle>
            <a:lvl1pPr>
              <a:defRPr/>
            </a:lvl1pPr>
            <a:extLst/>
          </a:lstStyle>
          <a:p>
            <a:pPr>
              <a:defRPr/>
            </a:pPr>
            <a:endParaRPr lang="en-US"/>
          </a:p>
        </p:txBody>
      </p:sp>
      <p:sp>
        <p:nvSpPr>
          <p:cNvPr id="27" name="Slide Number Placeholder 5"/>
          <p:cNvSpPr>
            <a:spLocks noGrp="1"/>
          </p:cNvSpPr>
          <p:nvPr>
            <p:ph type="sldNum" sz="quarter" idx="12"/>
          </p:nvPr>
        </p:nvSpPr>
        <p:spPr/>
        <p:txBody>
          <a:bodyPr/>
          <a:lstStyle>
            <a:lvl1pPr>
              <a:defRPr/>
            </a:lvl1pPr>
            <a:extLst/>
          </a:lstStyle>
          <a:p>
            <a:pPr>
              <a:defRPr/>
            </a:pPr>
            <a:fld id="{FDF716A5-4C13-401A-BCDD-F4275C5DCB5F}"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EA88FEF6-70C5-4843-9475-0614F13D4CDA}" type="datetimeFigureOut">
              <a:rPr lang="en-US"/>
              <a:pPr>
                <a:defRPr/>
              </a:pPr>
              <a:t>3/8/2011</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97F99E80-1009-4D7E-8B3A-1FF2456AEB5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Rectangle 6"/>
          <p:cNvSpPr/>
          <p:nvPr/>
        </p:nvSpPr>
        <p:spPr>
          <a:xfrm>
            <a:off x="0" y="401638"/>
            <a:ext cx="8867775"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8" name="Rectangle 7"/>
          <p:cNvSpPr/>
          <p:nvPr/>
        </p:nvSpPr>
        <p:spPr>
          <a:xfrm>
            <a:off x="87313" y="681038"/>
            <a:ext cx="460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9" name="Rectangle 8"/>
          <p:cNvSpPr/>
          <p:nvPr/>
        </p:nvSpPr>
        <p:spPr>
          <a:xfrm>
            <a:off x="47625" y="681038"/>
            <a:ext cx="26988"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0" name="Rectangle 9"/>
          <p:cNvSpPr/>
          <p:nvPr/>
        </p:nvSpPr>
        <p:spPr>
          <a:xfrm>
            <a:off x="28575"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1" name="Rectangle 10"/>
          <p:cNvSpPr/>
          <p:nvPr/>
        </p:nvSpPr>
        <p:spPr>
          <a:xfrm>
            <a:off x="0"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2" name="Rectangle 11"/>
          <p:cNvSpPr/>
          <p:nvPr/>
        </p:nvSpPr>
        <p:spPr>
          <a:xfrm flipH="1">
            <a:off x="149225"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3" name="Rectangle 12"/>
          <p:cNvSpPr/>
          <p:nvPr/>
        </p:nvSpPr>
        <p:spPr>
          <a:xfrm flipH="1">
            <a:off x="188913"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4" name="Rectangle 13"/>
          <p:cNvSpPr/>
          <p:nvPr/>
        </p:nvSpPr>
        <p:spPr>
          <a:xfrm flipH="1">
            <a:off x="227013"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5" name="Rectangle 14"/>
          <p:cNvSpPr/>
          <p:nvPr/>
        </p:nvSpPr>
        <p:spPr>
          <a:xfrm flipH="1">
            <a:off x="255588" y="681038"/>
            <a:ext cx="79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6" name="Rectangle 15"/>
          <p:cNvSpPr/>
          <p:nvPr/>
        </p:nvSpPr>
        <p:spPr>
          <a:xfrm>
            <a:off x="279400" y="681038"/>
            <a:ext cx="36513"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 name="Title 1"/>
          <p:cNvSpPr>
            <a:spLocks noGrp="1"/>
          </p:cNvSpPr>
          <p:nvPr>
            <p:ph type="title"/>
          </p:nvPr>
        </p:nvSpPr>
        <p:spPr>
          <a:xfrm>
            <a:off x="504824" y="512064"/>
            <a:ext cx="7772400" cy="914400"/>
          </a:xfrm>
        </p:spPr>
        <p:txBody>
          <a:bodyPr/>
          <a:lstStyle>
            <a:lvl1pPr>
              <a:defRPr sz="4000"/>
            </a:lvl1pPr>
            <a:extLst/>
          </a:lstStyle>
          <a:p>
            <a:r>
              <a:rPr lang="en-US" smtClean="0"/>
              <a:t>Click to edit Master title style</a:t>
            </a:r>
            <a:endParaRPr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Date Placeholder 6"/>
          <p:cNvSpPr>
            <a:spLocks noGrp="1"/>
          </p:cNvSpPr>
          <p:nvPr>
            <p:ph type="dt" sz="half" idx="10"/>
          </p:nvPr>
        </p:nvSpPr>
        <p:spPr/>
        <p:txBody>
          <a:bodyPr/>
          <a:lstStyle>
            <a:lvl1pPr>
              <a:defRPr/>
            </a:lvl1pPr>
            <a:extLst/>
          </a:lstStyle>
          <a:p>
            <a:pPr>
              <a:defRPr/>
            </a:pPr>
            <a:fld id="{16281720-A0AD-4A6F-A5A0-52C9628F5E79}" type="datetimeFigureOut">
              <a:rPr lang="en-US"/>
              <a:pPr>
                <a:defRPr/>
              </a:pPr>
              <a:t>3/8/2011</a:t>
            </a:fld>
            <a:endParaRPr lang="en-US"/>
          </a:p>
        </p:txBody>
      </p:sp>
      <p:sp>
        <p:nvSpPr>
          <p:cNvPr id="18" name="Footer Placeholder 7"/>
          <p:cNvSpPr>
            <a:spLocks noGrp="1"/>
          </p:cNvSpPr>
          <p:nvPr>
            <p:ph type="ftr" sz="quarter" idx="11"/>
          </p:nvPr>
        </p:nvSpPr>
        <p:spPr/>
        <p:txBody>
          <a:bodyPr/>
          <a:lstStyle>
            <a:lvl1pPr>
              <a:defRPr/>
            </a:lvl1pPr>
            <a:extLst/>
          </a:lstStyle>
          <a:p>
            <a:pPr>
              <a:defRPr/>
            </a:pPr>
            <a:endParaRPr lang="en-US"/>
          </a:p>
        </p:txBody>
      </p:sp>
      <p:sp>
        <p:nvSpPr>
          <p:cNvPr id="19" name="Slide Number Placeholder 8"/>
          <p:cNvSpPr>
            <a:spLocks noGrp="1"/>
          </p:cNvSpPr>
          <p:nvPr>
            <p:ph type="sldNum" sz="quarter" idx="12"/>
          </p:nvPr>
        </p:nvSpPr>
        <p:spPr/>
        <p:txBody>
          <a:bodyPr/>
          <a:lstStyle>
            <a:lvl1pPr>
              <a:defRPr/>
            </a:lvl1pPr>
            <a:extLst/>
          </a:lstStyle>
          <a:p>
            <a:pPr>
              <a:defRPr/>
            </a:pPr>
            <a:fld id="{7EBF5400-E49B-4F22-9A56-1AFA9090FEE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DD713715-CB01-4F5C-B431-ABD1C8773D21}" type="datetimeFigureOut">
              <a:rPr lang="en-US"/>
              <a:pPr>
                <a:defRPr/>
              </a:pPr>
              <a:t>3/8/2011</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B5112D09-1629-46A2-9FAF-DBB444B19DB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DB46300B-D483-48C6-BFC9-77C685126C46}" type="datetimeFigureOut">
              <a:rPr lang="en-US"/>
              <a:pPr>
                <a:defRPr/>
              </a:pPr>
              <a:t>3/8/2011</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BC8C2E29-1E88-41CA-A3C2-B3003EF5450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lang="en-US" smtClean="0"/>
              <a:t>Click to edit Master title style</a:t>
            </a:r>
            <a:endParaRPr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41DD8E41-7BD4-4E73-BCBD-6A2D3C23ACE3}" type="datetimeFigureOut">
              <a:rPr lang="en-US"/>
              <a:pPr>
                <a:defRPr/>
              </a:pPr>
              <a:t>3/8/2011</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FBBD6FDF-3E74-49F8-B55F-3B4858F3425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a:off x="368300" y="0"/>
            <a:ext cx="8777288" cy="1878013"/>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6" name="Straight Connector 5"/>
          <p:cNvCxnSpPr/>
          <p:nvPr/>
        </p:nvCxnSpPr>
        <p:spPr>
          <a:xfrm flipV="1">
            <a:off x="363538" y="1884363"/>
            <a:ext cx="8782050"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7" name="Group 19"/>
          <p:cNvGrpSpPr>
            <a:grpSpLocks/>
          </p:cNvGrpSpPr>
          <p:nvPr/>
        </p:nvGrpSpPr>
        <p:grpSpPr bwMode="auto">
          <a:xfrm rot="5400000">
            <a:off x="8515351" y="1219200"/>
            <a:ext cx="131762" cy="128587"/>
            <a:chOff x="6668087" y="1297746"/>
            <a:chExt cx="161840" cy="156602"/>
          </a:xfrm>
        </p:grpSpPr>
        <p:cxnSp>
          <p:nvCxnSpPr>
            <p:cNvPr id="8" name="Straight Connector 7"/>
            <p:cNvCxnSpPr/>
            <p:nvPr/>
          </p:nvCxnSpPr>
          <p:spPr>
            <a:xfrm rot="16200000">
              <a:off x="6663593" y="1282908"/>
              <a:ext cx="88935"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6200000" flipV="1">
              <a:off x="6685198" y="1391515"/>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5400000" flipH="1">
              <a:off x="6744513" y="1281933"/>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1" name="Group 25"/>
          <p:cNvGrpSpPr>
            <a:grpSpLocks/>
          </p:cNvGrpSpPr>
          <p:nvPr/>
        </p:nvGrpSpPr>
        <p:grpSpPr bwMode="auto">
          <a:xfrm rot="5400000">
            <a:off x="8667751" y="1371600"/>
            <a:ext cx="131762" cy="128587"/>
            <a:chOff x="6668087" y="1297746"/>
            <a:chExt cx="161840" cy="156602"/>
          </a:xfrm>
        </p:grpSpPr>
        <p:cxnSp>
          <p:nvCxnSpPr>
            <p:cNvPr id="12" name="Straight Connector 11"/>
            <p:cNvCxnSpPr/>
            <p:nvPr/>
          </p:nvCxnSpPr>
          <p:spPr>
            <a:xfrm rot="16200000">
              <a:off x="6663593" y="1282908"/>
              <a:ext cx="88935"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16200000" flipV="1">
              <a:off x="6685198" y="1391515"/>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rot="5400000" flipH="1">
              <a:off x="6744513" y="1281933"/>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5" name="Group 29"/>
          <p:cNvGrpSpPr>
            <a:grpSpLocks/>
          </p:cNvGrpSpPr>
          <p:nvPr/>
        </p:nvGrpSpPr>
        <p:grpSpPr bwMode="auto">
          <a:xfrm rot="5400000">
            <a:off x="8320087" y="1474788"/>
            <a:ext cx="131763" cy="128588"/>
            <a:chOff x="6668087" y="1297746"/>
            <a:chExt cx="161840" cy="156602"/>
          </a:xfrm>
        </p:grpSpPr>
        <p:cxnSp>
          <p:nvCxnSpPr>
            <p:cNvPr id="16" name="Straight Connector 15"/>
            <p:cNvCxnSpPr/>
            <p:nvPr/>
          </p:nvCxnSpPr>
          <p:spPr>
            <a:xfrm rot="16200000">
              <a:off x="6663592" y="1282906"/>
              <a:ext cx="88934"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16200000" flipV="1">
              <a:off x="6685198" y="1391513"/>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rot="5400000" flipH="1">
              <a:off x="6744512" y="1281932"/>
              <a:ext cx="88934"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lang="en-US" smtClean="0"/>
              <a:t>Click to edit Master title style</a:t>
            </a:r>
            <a:endParaRPr lang="en-US"/>
          </a:p>
        </p:txBody>
      </p:sp>
      <p:sp>
        <p:nvSpPr>
          <p:cNvPr id="3" name="Picture Placeholder 2"/>
          <p:cNvSpPr>
            <a:spLocks noGrp="1"/>
          </p:cNvSpPr>
          <p:nvPr>
            <p:ph type="pic" idx="1"/>
          </p:nvPr>
        </p:nvSpPr>
        <p:spPr>
          <a:xfrm>
            <a:off x="368032" y="1893781"/>
            <a:ext cx="8778240" cy="4960144"/>
          </a:xfrm>
          <a:solidFill>
            <a:schemeClr val="bg2"/>
          </a:solidFill>
        </p:spPr>
        <p:txBody>
          <a:bodyPr>
            <a:normAutofit/>
          </a:bodyPr>
          <a:lstStyle>
            <a:lvl1pPr marL="0" indent="0">
              <a:buNone/>
              <a:defRPr sz="3200"/>
            </a:lvl1pPr>
            <a:extLst/>
          </a:lstStyle>
          <a:p>
            <a:pPr lvl="0"/>
            <a:r>
              <a:rPr lang="en-US" noProof="0" smtClean="0"/>
              <a:t>Click icon to add picture</a:t>
            </a:r>
            <a:endParaRPr lang="en-US" noProof="0"/>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19" name="Date Placeholder 4"/>
          <p:cNvSpPr>
            <a:spLocks noGrp="1"/>
          </p:cNvSpPr>
          <p:nvPr>
            <p:ph type="dt" sz="half" idx="10"/>
          </p:nvPr>
        </p:nvSpPr>
        <p:spPr>
          <a:xfrm>
            <a:off x="6477000" y="55563"/>
            <a:ext cx="2133600" cy="365125"/>
          </a:xfrm>
        </p:spPr>
        <p:txBody>
          <a:bodyPr/>
          <a:lstStyle>
            <a:lvl1pPr>
              <a:defRPr/>
            </a:lvl1pPr>
            <a:extLst/>
          </a:lstStyle>
          <a:p>
            <a:pPr>
              <a:defRPr/>
            </a:pPr>
            <a:fld id="{CA49CCB6-6863-4954-82CD-930897076B18}" type="datetimeFigureOut">
              <a:rPr lang="en-US"/>
              <a:pPr>
                <a:defRPr/>
              </a:pPr>
              <a:t>3/8/2011</a:t>
            </a:fld>
            <a:endParaRPr lang="en-US"/>
          </a:p>
        </p:txBody>
      </p:sp>
      <p:sp>
        <p:nvSpPr>
          <p:cNvPr id="20" name="Footer Placeholder 5"/>
          <p:cNvSpPr>
            <a:spLocks noGrp="1"/>
          </p:cNvSpPr>
          <p:nvPr>
            <p:ph type="ftr" sz="quarter" idx="11"/>
          </p:nvPr>
        </p:nvSpPr>
        <p:spPr>
          <a:xfrm>
            <a:off x="914400" y="55563"/>
            <a:ext cx="5562600" cy="365125"/>
          </a:xfrm>
        </p:spPr>
        <p:txBody>
          <a:bodyPr/>
          <a:lstStyle>
            <a:lvl1pPr>
              <a:defRPr/>
            </a:lvl1pPr>
            <a:extLst/>
          </a:lstStyle>
          <a:p>
            <a:pPr>
              <a:defRPr/>
            </a:pPr>
            <a:endParaRPr lang="en-US"/>
          </a:p>
        </p:txBody>
      </p:sp>
      <p:sp>
        <p:nvSpPr>
          <p:cNvPr id="21" name="Slide Number Placeholder 6"/>
          <p:cNvSpPr>
            <a:spLocks noGrp="1"/>
          </p:cNvSpPr>
          <p:nvPr>
            <p:ph type="sldNum" sz="quarter" idx="12"/>
          </p:nvPr>
        </p:nvSpPr>
        <p:spPr>
          <a:xfrm>
            <a:off x="8610600" y="55563"/>
            <a:ext cx="457200" cy="365125"/>
          </a:xfrm>
        </p:spPr>
        <p:txBody>
          <a:bodyPr/>
          <a:lstStyle>
            <a:lvl1pPr>
              <a:defRPr/>
            </a:lvl1pPr>
            <a:extLst/>
          </a:lstStyle>
          <a:p>
            <a:pPr>
              <a:defRPr/>
            </a:pPr>
            <a:fld id="{7902B602-A813-4ABD-90DC-AF1B3906D3A2}"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000000"/>
            </a:gs>
            <a:gs pos="39999">
              <a:srgbClr val="0A128C"/>
            </a:gs>
            <a:gs pos="70000">
              <a:srgbClr val="181CC7"/>
            </a:gs>
            <a:gs pos="88000">
              <a:srgbClr val="7005D4"/>
            </a:gs>
            <a:gs pos="100000">
              <a:srgbClr val="8C3D91"/>
            </a:gs>
          </a:gsLst>
          <a:lin ang="5400000"/>
        </a:gradFill>
        <a:effectLst/>
      </p:bgPr>
    </p:bg>
    <p:spTree>
      <p:nvGrpSpPr>
        <p:cNvPr id="1" name=""/>
        <p:cNvGrpSpPr/>
        <p:nvPr/>
      </p:nvGrpSpPr>
      <p:grpSpPr>
        <a:xfrm>
          <a:off x="0" y="0"/>
          <a:ext cx="0" cy="0"/>
          <a:chOff x="0" y="0"/>
          <a:chExt cx="0" cy="0"/>
        </a:xfrm>
      </p:grpSpPr>
      <p:sp>
        <p:nvSpPr>
          <p:cNvPr id="7" name="Rectangle 6"/>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8" name="Rectangle 7"/>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9" name="Rectangle 8"/>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0" name="Rectangle 9"/>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1" name="Rectangle 10"/>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2" name="Rectangle 11"/>
          <p:cNvSpPr/>
          <p:nvPr/>
        </p:nvSpPr>
        <p:spPr>
          <a:xfrm>
            <a:off x="309563" y="681038"/>
            <a:ext cx="46037"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5" name="Rectangle 14"/>
          <p:cNvSpPr/>
          <p:nvPr/>
        </p:nvSpPr>
        <p:spPr>
          <a:xfrm>
            <a:off x="268288" y="681038"/>
            <a:ext cx="2857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6" name="Rectangle 15"/>
          <p:cNvSpPr/>
          <p:nvPr/>
        </p:nvSpPr>
        <p:spPr>
          <a:xfrm>
            <a:off x="249238" y="681038"/>
            <a:ext cx="952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7" name="Rectangle 16"/>
          <p:cNvSpPr/>
          <p:nvPr/>
        </p:nvSpPr>
        <p:spPr>
          <a:xfrm>
            <a:off x="222250" y="681038"/>
            <a:ext cx="7938"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2" name="Title Placeholder 21"/>
          <p:cNvSpPr>
            <a:spLocks noGrp="1"/>
          </p:cNvSpPr>
          <p:nvPr>
            <p:ph type="title"/>
          </p:nvPr>
        </p:nvSpPr>
        <p:spPr>
          <a:xfrm>
            <a:off x="914400" y="512763"/>
            <a:ext cx="7772400" cy="914400"/>
          </a:xfrm>
          <a:prstGeom prst="rect">
            <a:avLst/>
          </a:prstGeom>
        </p:spPr>
        <p:txBody>
          <a:bodyPr vert="horz" anchor="t">
            <a:noAutofit/>
          </a:bodyPr>
          <a:lstStyle>
            <a:extLst/>
          </a:lstStyle>
          <a:p>
            <a:r>
              <a:rPr lang="en-US" smtClean="0"/>
              <a:t>Click to edit Master title style</a:t>
            </a:r>
            <a:endParaRPr lang="en-US"/>
          </a:p>
        </p:txBody>
      </p:sp>
      <p:sp>
        <p:nvSpPr>
          <p:cNvPr id="1036" name="Text Placeholder 12"/>
          <p:cNvSpPr>
            <a:spLocks noGrp="1"/>
          </p:cNvSpPr>
          <p:nvPr>
            <p:ph type="body" idx="1"/>
          </p:nvPr>
        </p:nvSpPr>
        <p:spPr bwMode="auto">
          <a:xfrm>
            <a:off x="914400" y="178435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pPr>
              <a:defRPr/>
            </a:pPr>
            <a:fld id="{25CE5AE7-EB41-4004-BCCA-9AF02847F573}" type="datetimeFigureOut">
              <a:rPr lang="en-US"/>
              <a:pPr>
                <a:defRPr/>
              </a:pPr>
              <a:t>3/8/2011</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pPr>
              <a:defRPr/>
            </a:pPr>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pPr>
              <a:defRPr/>
            </a:pPr>
            <a:fld id="{01507DFA-675B-4210-A7C3-9A6486DE0CBE}"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4076" r:id="rId1"/>
    <p:sldLayoutId id="2147484069" r:id="rId2"/>
    <p:sldLayoutId id="2147484077" r:id="rId3"/>
    <p:sldLayoutId id="2147484070" r:id="rId4"/>
    <p:sldLayoutId id="2147484078" r:id="rId5"/>
    <p:sldLayoutId id="2147484071" r:id="rId6"/>
    <p:sldLayoutId id="2147484072" r:id="rId7"/>
    <p:sldLayoutId id="2147484073" r:id="rId8"/>
    <p:sldLayoutId id="2147484079" r:id="rId9"/>
    <p:sldLayoutId id="2147484074" r:id="rId10"/>
    <p:sldLayoutId id="2147484075" r:id="rId11"/>
  </p:sldLayoutIdLst>
  <p:txStyles>
    <p:titleStyle>
      <a:lvl1pPr algn="l" rtl="0" eaLnBrk="0" fontAlgn="base" hangingPunct="0">
        <a:spcBef>
          <a:spcPct val="0"/>
        </a:spcBef>
        <a:spcAft>
          <a:spcPct val="0"/>
        </a:spcAft>
        <a:defRPr sz="4000" kern="1200" spc="-100">
          <a:solidFill>
            <a:srgbClr val="C1EEFF"/>
          </a:solidFill>
          <a:latin typeface="+mj-lt"/>
          <a:ea typeface="+mj-ea"/>
          <a:cs typeface="+mj-cs"/>
        </a:defRPr>
      </a:lvl1pPr>
      <a:lvl2pPr algn="l" rtl="0" eaLnBrk="0" fontAlgn="base" hangingPunct="0">
        <a:spcBef>
          <a:spcPct val="0"/>
        </a:spcBef>
        <a:spcAft>
          <a:spcPct val="0"/>
        </a:spcAft>
        <a:defRPr sz="4000">
          <a:solidFill>
            <a:srgbClr val="C1EEFF"/>
          </a:solidFill>
          <a:latin typeface="Consolas" pitchFamily="49" charset="0"/>
        </a:defRPr>
      </a:lvl2pPr>
      <a:lvl3pPr algn="l" rtl="0" eaLnBrk="0" fontAlgn="base" hangingPunct="0">
        <a:spcBef>
          <a:spcPct val="0"/>
        </a:spcBef>
        <a:spcAft>
          <a:spcPct val="0"/>
        </a:spcAft>
        <a:defRPr sz="4000">
          <a:solidFill>
            <a:srgbClr val="C1EEFF"/>
          </a:solidFill>
          <a:latin typeface="Consolas" pitchFamily="49" charset="0"/>
        </a:defRPr>
      </a:lvl3pPr>
      <a:lvl4pPr algn="l" rtl="0" eaLnBrk="0" fontAlgn="base" hangingPunct="0">
        <a:spcBef>
          <a:spcPct val="0"/>
        </a:spcBef>
        <a:spcAft>
          <a:spcPct val="0"/>
        </a:spcAft>
        <a:defRPr sz="4000">
          <a:solidFill>
            <a:srgbClr val="C1EEFF"/>
          </a:solidFill>
          <a:latin typeface="Consolas" pitchFamily="49" charset="0"/>
        </a:defRPr>
      </a:lvl4pPr>
      <a:lvl5pPr algn="l" rtl="0" eaLnBrk="0" fontAlgn="base" hangingPunct="0">
        <a:spcBef>
          <a:spcPct val="0"/>
        </a:spcBef>
        <a:spcAft>
          <a:spcPct val="0"/>
        </a:spcAft>
        <a:defRPr sz="4000">
          <a:solidFill>
            <a:srgbClr val="C1EEFF"/>
          </a:solidFill>
          <a:latin typeface="Consolas" pitchFamily="49" charset="0"/>
        </a:defRPr>
      </a:lvl5pPr>
      <a:lvl6pPr marL="457200" algn="l" rtl="0" fontAlgn="base">
        <a:spcBef>
          <a:spcPct val="0"/>
        </a:spcBef>
        <a:spcAft>
          <a:spcPct val="0"/>
        </a:spcAft>
        <a:defRPr sz="4000">
          <a:solidFill>
            <a:srgbClr val="C1EEFF"/>
          </a:solidFill>
          <a:latin typeface="Consolas" pitchFamily="49" charset="0"/>
        </a:defRPr>
      </a:lvl6pPr>
      <a:lvl7pPr marL="914400" algn="l" rtl="0" fontAlgn="base">
        <a:spcBef>
          <a:spcPct val="0"/>
        </a:spcBef>
        <a:spcAft>
          <a:spcPct val="0"/>
        </a:spcAft>
        <a:defRPr sz="4000">
          <a:solidFill>
            <a:srgbClr val="C1EEFF"/>
          </a:solidFill>
          <a:latin typeface="Consolas" pitchFamily="49" charset="0"/>
        </a:defRPr>
      </a:lvl7pPr>
      <a:lvl8pPr marL="1371600" algn="l" rtl="0" fontAlgn="base">
        <a:spcBef>
          <a:spcPct val="0"/>
        </a:spcBef>
        <a:spcAft>
          <a:spcPct val="0"/>
        </a:spcAft>
        <a:defRPr sz="4000">
          <a:solidFill>
            <a:srgbClr val="C1EEFF"/>
          </a:solidFill>
          <a:latin typeface="Consolas" pitchFamily="49" charset="0"/>
        </a:defRPr>
      </a:lvl8pPr>
      <a:lvl9pPr marL="1828800" algn="l" rtl="0" fontAlgn="base">
        <a:spcBef>
          <a:spcPct val="0"/>
        </a:spcBef>
        <a:spcAft>
          <a:spcPct val="0"/>
        </a:spcAft>
        <a:defRPr sz="4000">
          <a:solidFill>
            <a:srgbClr val="C1EEFF"/>
          </a:solidFill>
          <a:latin typeface="Consolas" pitchFamily="49" charset="0"/>
        </a:defRPr>
      </a:lvl9pPr>
      <a:extLst/>
    </p:titleStyle>
    <p:bodyStyle>
      <a:lvl1pPr marL="411163" indent="-342900" algn="l" rtl="0" eaLnBrk="0" fontAlgn="base" hangingPunct="0">
        <a:spcBef>
          <a:spcPts val="700"/>
        </a:spcBef>
        <a:spcAft>
          <a:spcPct val="0"/>
        </a:spcAft>
        <a:buClr>
          <a:schemeClr val="tx2"/>
        </a:buClr>
        <a:buSzPct val="95000"/>
        <a:buFont typeface="Wingdings" pitchFamily="2" charset="2"/>
        <a:buChar char=""/>
        <a:defRPr sz="3000" kern="1200">
          <a:solidFill>
            <a:schemeClr val="tx1"/>
          </a:solidFill>
          <a:latin typeface="+mn-lt"/>
          <a:ea typeface="+mn-ea"/>
          <a:cs typeface="+mn-cs"/>
        </a:defRPr>
      </a:lvl1pPr>
      <a:lvl2pPr marL="739775" indent="-285750" algn="l" rtl="0" eaLnBrk="0" fontAlgn="base" hangingPunct="0">
        <a:spcBef>
          <a:spcPct val="20000"/>
        </a:spcBef>
        <a:spcAft>
          <a:spcPct val="0"/>
        </a:spcAft>
        <a:buClr>
          <a:schemeClr val="accent2"/>
        </a:buClr>
        <a:buSzPct val="90000"/>
        <a:buFont typeface="Wingdings" pitchFamily="2" charset="2"/>
        <a:buChar char=""/>
        <a:defRPr sz="2600" kern="1200">
          <a:solidFill>
            <a:schemeClr val="tx1"/>
          </a:solidFill>
          <a:latin typeface="+mn-lt"/>
          <a:ea typeface="+mn-ea"/>
          <a:cs typeface="+mn-cs"/>
        </a:defRPr>
      </a:lvl2pPr>
      <a:lvl3pPr marL="995363"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260475" indent="-228600" algn="l" rtl="0" eaLnBrk="0" fontAlgn="base" hangingPunct="0">
        <a:spcBef>
          <a:spcPct val="20000"/>
        </a:spcBef>
        <a:spcAft>
          <a:spcPct val="0"/>
        </a:spcAft>
        <a:buClr>
          <a:srgbClr val="FEB80A"/>
        </a:buClr>
        <a:buFont typeface="Wingdings 3" pitchFamily="18" charset="2"/>
        <a:buChar char=""/>
        <a:defRPr sz="2200" kern="1200">
          <a:solidFill>
            <a:schemeClr val="tx1"/>
          </a:solidFill>
          <a:latin typeface="+mn-lt"/>
          <a:ea typeface="+mn-ea"/>
          <a:cs typeface="+mn-cs"/>
        </a:defRPr>
      </a:lvl4pPr>
      <a:lvl5pPr marL="1481138" indent="-209550" algn="l" rtl="0" eaLnBrk="0" fontAlgn="base" hangingPunct="0">
        <a:spcBef>
          <a:spcPct val="20000"/>
        </a:spcBef>
        <a:spcAft>
          <a:spcPct val="0"/>
        </a:spcAft>
        <a:buClr>
          <a:srgbClr val="FEB80A"/>
        </a:buClr>
        <a:buFont typeface="Wingdings 2" pitchFamily="18" charset="2"/>
        <a:buChar char=""/>
        <a:defRPr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0.xml"/><Relationship Id="rId1" Type="http://schemas.openxmlformats.org/officeDocument/2006/relationships/slideLayout" Target="../slideLayouts/slideLayout4.xml"/><Relationship Id="rId5" Type="http://schemas.openxmlformats.org/officeDocument/2006/relationships/image" Target="../media/image12.jpeg"/><Relationship Id="rId4" Type="http://schemas.openxmlformats.org/officeDocument/2006/relationships/image" Target="../media/image11.jpe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2.xml"/><Relationship Id="rId1" Type="http://schemas.openxmlformats.org/officeDocument/2006/relationships/slideLayout" Target="../slideLayouts/slideLayout4.xml"/><Relationship Id="rId4" Type="http://schemas.openxmlformats.org/officeDocument/2006/relationships/image" Target="../media/image14.jpeg"/></Relationships>
</file>

<file path=ppt/slides/_rels/slide15.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00043"/>
            <a:ext cx="7772400" cy="857255"/>
          </a:xfrm>
          <a:ln>
            <a:solidFill>
              <a:srgbClr val="FFFF00"/>
            </a:solidFill>
          </a:ln>
        </p:spPr>
        <p:txBody>
          <a:bodyPr>
            <a:normAutofit/>
          </a:bodyPr>
          <a:lstStyle/>
          <a:p>
            <a:pPr algn="ctr" eaLnBrk="1" fontAlgn="auto" hangingPunct="1">
              <a:spcAft>
                <a:spcPts val="0"/>
              </a:spcAft>
              <a:defRPr/>
            </a:pPr>
            <a:r>
              <a:rPr lang="en-US" dirty="0" err="1" smtClean="0">
                <a:solidFill>
                  <a:schemeClr val="tx2">
                    <a:satMod val="200000"/>
                  </a:schemeClr>
                </a:solidFill>
                <a:latin typeface="Algerian" pitchFamily="82" charset="0"/>
              </a:rPr>
              <a:t>Selamat</a:t>
            </a:r>
            <a:r>
              <a:rPr lang="en-US" dirty="0" smtClean="0">
                <a:solidFill>
                  <a:schemeClr val="tx2">
                    <a:satMod val="200000"/>
                  </a:schemeClr>
                </a:solidFill>
                <a:latin typeface="Algerian" pitchFamily="82" charset="0"/>
              </a:rPr>
              <a:t> </a:t>
            </a:r>
            <a:r>
              <a:rPr lang="en-US" dirty="0" err="1" smtClean="0">
                <a:solidFill>
                  <a:schemeClr val="tx2">
                    <a:satMod val="200000"/>
                  </a:schemeClr>
                </a:solidFill>
                <a:latin typeface="Algerian" pitchFamily="82" charset="0"/>
              </a:rPr>
              <a:t>berpartisipasi</a:t>
            </a:r>
            <a:endParaRPr lang="en-US" dirty="0">
              <a:solidFill>
                <a:schemeClr val="tx2">
                  <a:satMod val="200000"/>
                </a:schemeClr>
              </a:solidFill>
              <a:latin typeface="Algerian" pitchFamily="82" charset="0"/>
            </a:endParaRPr>
          </a:p>
        </p:txBody>
      </p:sp>
      <p:sp>
        <p:nvSpPr>
          <p:cNvPr id="9219" name="Subtitle 2"/>
          <p:cNvSpPr>
            <a:spLocks noGrp="1"/>
          </p:cNvSpPr>
          <p:nvPr>
            <p:ph type="subTitle" idx="1"/>
          </p:nvPr>
        </p:nvSpPr>
        <p:spPr>
          <a:xfrm>
            <a:off x="685800" y="1785938"/>
            <a:ext cx="7772400" cy="3429000"/>
          </a:xfrm>
          <a:solidFill>
            <a:schemeClr val="bg1"/>
          </a:solidFill>
          <a:ln>
            <a:solidFill>
              <a:srgbClr val="FF0000"/>
            </a:solidFill>
          </a:ln>
        </p:spPr>
        <p:txBody>
          <a:bodyPr>
            <a:normAutofit/>
          </a:bodyPr>
          <a:lstStyle/>
          <a:p>
            <a:pPr algn="ctr" eaLnBrk="1" fontAlgn="auto" hangingPunct="1">
              <a:spcAft>
                <a:spcPts val="0"/>
              </a:spcAft>
              <a:buFont typeface="Wingdings"/>
              <a:buNone/>
              <a:defRPr/>
            </a:pPr>
            <a:r>
              <a:rPr lang="en-US" sz="2600" b="1" dirty="0" smtClean="0">
                <a:solidFill>
                  <a:schemeClr val="accent2"/>
                </a:solidFill>
              </a:rPr>
              <a:t>ZZZM1053</a:t>
            </a:r>
          </a:p>
          <a:p>
            <a:pPr algn="ctr" eaLnBrk="1" fontAlgn="auto" hangingPunct="1">
              <a:spcAft>
                <a:spcPts val="0"/>
              </a:spcAft>
              <a:buFont typeface="Wingdings"/>
              <a:buNone/>
              <a:defRPr/>
            </a:pPr>
            <a:r>
              <a:rPr lang="en-US" sz="2600" b="1" dirty="0" smtClean="0">
                <a:solidFill>
                  <a:schemeClr val="accent2"/>
                </a:solidFill>
              </a:rPr>
              <a:t>BAHASA MELAYU UNTUK KEPERLUAN AKADEMIK I</a:t>
            </a:r>
          </a:p>
          <a:p>
            <a:pPr algn="ctr" eaLnBrk="1" fontAlgn="auto" hangingPunct="1">
              <a:spcAft>
                <a:spcPts val="0"/>
              </a:spcAft>
              <a:buFont typeface="Wingdings"/>
              <a:buNone/>
              <a:defRPr/>
            </a:pPr>
            <a:r>
              <a:rPr lang="en-US" sz="2600" b="1" dirty="0" smtClean="0">
                <a:solidFill>
                  <a:schemeClr val="accent2"/>
                </a:solidFill>
              </a:rPr>
              <a:t>SEMESTER II, SESI 2010/2011</a:t>
            </a:r>
          </a:p>
          <a:p>
            <a:pPr algn="ctr" eaLnBrk="1" fontAlgn="auto" hangingPunct="1">
              <a:spcAft>
                <a:spcPts val="0"/>
              </a:spcAft>
              <a:buFont typeface="Wingdings"/>
              <a:buNone/>
              <a:defRPr/>
            </a:pPr>
            <a:endParaRPr lang="en-US" b="1" dirty="0" smtClean="0"/>
          </a:p>
          <a:p>
            <a:pPr algn="ctr" eaLnBrk="1" fontAlgn="auto" hangingPunct="1">
              <a:spcAft>
                <a:spcPts val="0"/>
              </a:spcAft>
              <a:buFont typeface="Wingdings"/>
              <a:buNone/>
              <a:defRPr/>
            </a:pPr>
            <a:r>
              <a:rPr lang="en-US" sz="2800" b="1" dirty="0" err="1" smtClean="0">
                <a:solidFill>
                  <a:schemeClr val="accent3">
                    <a:lumMod val="75000"/>
                  </a:schemeClr>
                </a:solidFill>
                <a:latin typeface="Baskerville Old Face" pitchFamily="18" charset="0"/>
              </a:rPr>
              <a:t>Hinggap</a:t>
            </a:r>
            <a:r>
              <a:rPr lang="en-US" sz="2800" b="1" dirty="0" smtClean="0">
                <a:solidFill>
                  <a:schemeClr val="accent3">
                    <a:lumMod val="75000"/>
                  </a:schemeClr>
                </a:solidFill>
                <a:latin typeface="Baskerville Old Face" pitchFamily="18" charset="0"/>
              </a:rPr>
              <a:t> </a:t>
            </a:r>
            <a:r>
              <a:rPr lang="en-US" sz="2800" b="1" dirty="0" err="1" smtClean="0">
                <a:solidFill>
                  <a:schemeClr val="accent3">
                    <a:lumMod val="75000"/>
                  </a:schemeClr>
                </a:solidFill>
                <a:latin typeface="Baskerville Old Face" pitchFamily="18" charset="0"/>
              </a:rPr>
              <a:t>murai</a:t>
            </a:r>
            <a:r>
              <a:rPr lang="en-US" sz="2800" b="1" dirty="0" smtClean="0">
                <a:solidFill>
                  <a:schemeClr val="accent3">
                    <a:lumMod val="75000"/>
                  </a:schemeClr>
                </a:solidFill>
                <a:latin typeface="Baskerville Old Face" pitchFamily="18" charset="0"/>
              </a:rPr>
              <a:t> </a:t>
            </a:r>
            <a:r>
              <a:rPr lang="en-US" sz="2800" b="1" dirty="0" err="1" smtClean="0">
                <a:solidFill>
                  <a:schemeClr val="accent3">
                    <a:lumMod val="75000"/>
                  </a:schemeClr>
                </a:solidFill>
                <a:latin typeface="Baskerville Old Face" pitchFamily="18" charset="0"/>
              </a:rPr>
              <a:t>di</a:t>
            </a:r>
            <a:r>
              <a:rPr lang="en-US" sz="2800" b="1" dirty="0" smtClean="0">
                <a:solidFill>
                  <a:schemeClr val="accent3">
                    <a:lumMod val="75000"/>
                  </a:schemeClr>
                </a:solidFill>
                <a:latin typeface="Baskerville Old Face" pitchFamily="18" charset="0"/>
              </a:rPr>
              <a:t> </a:t>
            </a:r>
            <a:r>
              <a:rPr lang="en-US" sz="2800" b="1" dirty="0" err="1" smtClean="0">
                <a:solidFill>
                  <a:schemeClr val="accent3">
                    <a:lumMod val="75000"/>
                  </a:schemeClr>
                </a:solidFill>
                <a:latin typeface="Baskerville Old Face" pitchFamily="18" charset="0"/>
              </a:rPr>
              <a:t>dahan</a:t>
            </a:r>
            <a:r>
              <a:rPr lang="en-US" sz="2800" b="1" dirty="0" smtClean="0">
                <a:solidFill>
                  <a:schemeClr val="accent3">
                    <a:lumMod val="75000"/>
                  </a:schemeClr>
                </a:solidFill>
                <a:latin typeface="Baskerville Old Face" pitchFamily="18" charset="0"/>
              </a:rPr>
              <a:t> </a:t>
            </a:r>
            <a:r>
              <a:rPr lang="en-US" sz="2800" b="1" dirty="0" err="1" smtClean="0">
                <a:solidFill>
                  <a:schemeClr val="accent3">
                    <a:lumMod val="75000"/>
                  </a:schemeClr>
                </a:solidFill>
                <a:latin typeface="Baskerville Old Face" pitchFamily="18" charset="0"/>
              </a:rPr>
              <a:t>meranti</a:t>
            </a:r>
            <a:r>
              <a:rPr lang="en-US" sz="2800" b="1" dirty="0" smtClean="0">
                <a:solidFill>
                  <a:schemeClr val="accent3">
                    <a:lumMod val="75000"/>
                  </a:schemeClr>
                </a:solidFill>
                <a:latin typeface="Baskerville Old Face" pitchFamily="18" charset="0"/>
              </a:rPr>
              <a:t>,</a:t>
            </a:r>
          </a:p>
          <a:p>
            <a:pPr algn="ctr" eaLnBrk="1" fontAlgn="auto" hangingPunct="1">
              <a:spcAft>
                <a:spcPts val="0"/>
              </a:spcAft>
              <a:buFont typeface="Wingdings"/>
              <a:buNone/>
              <a:defRPr/>
            </a:pPr>
            <a:r>
              <a:rPr lang="en-US" sz="2800" b="1" dirty="0" err="1" smtClean="0">
                <a:solidFill>
                  <a:schemeClr val="accent3">
                    <a:lumMod val="75000"/>
                  </a:schemeClr>
                </a:solidFill>
                <a:latin typeface="Baskerville Old Face" pitchFamily="18" charset="0"/>
              </a:rPr>
              <a:t>Tempua</a:t>
            </a:r>
            <a:r>
              <a:rPr lang="en-US" sz="2800" b="1" dirty="0" smtClean="0">
                <a:solidFill>
                  <a:schemeClr val="accent3">
                    <a:lumMod val="75000"/>
                  </a:schemeClr>
                </a:solidFill>
                <a:latin typeface="Baskerville Old Face" pitchFamily="18" charset="0"/>
              </a:rPr>
              <a:t> </a:t>
            </a:r>
            <a:r>
              <a:rPr lang="en-US" sz="2800" b="1" dirty="0" err="1" smtClean="0">
                <a:solidFill>
                  <a:schemeClr val="accent3">
                    <a:lumMod val="75000"/>
                  </a:schemeClr>
                </a:solidFill>
                <a:latin typeface="Baskerville Old Face" pitchFamily="18" charset="0"/>
              </a:rPr>
              <a:t>bersarang</a:t>
            </a:r>
            <a:r>
              <a:rPr lang="en-US" sz="2800" b="1" dirty="0" smtClean="0">
                <a:solidFill>
                  <a:schemeClr val="accent3">
                    <a:lumMod val="75000"/>
                  </a:schemeClr>
                </a:solidFill>
                <a:latin typeface="Baskerville Old Face" pitchFamily="18" charset="0"/>
              </a:rPr>
              <a:t> </a:t>
            </a:r>
            <a:r>
              <a:rPr lang="en-US" sz="2800" b="1" dirty="0" err="1" smtClean="0">
                <a:solidFill>
                  <a:schemeClr val="accent3">
                    <a:lumMod val="75000"/>
                  </a:schemeClr>
                </a:solidFill>
                <a:latin typeface="Baskerville Old Face" pitchFamily="18" charset="0"/>
              </a:rPr>
              <a:t>di</a:t>
            </a:r>
            <a:r>
              <a:rPr lang="en-US" sz="2800" b="1" dirty="0" smtClean="0">
                <a:solidFill>
                  <a:schemeClr val="accent3">
                    <a:lumMod val="75000"/>
                  </a:schemeClr>
                </a:solidFill>
                <a:latin typeface="Baskerville Old Face" pitchFamily="18" charset="0"/>
              </a:rPr>
              <a:t> </a:t>
            </a:r>
            <a:r>
              <a:rPr lang="en-US" sz="2800" b="1" dirty="0" err="1" smtClean="0">
                <a:solidFill>
                  <a:schemeClr val="accent3">
                    <a:lumMod val="75000"/>
                  </a:schemeClr>
                </a:solidFill>
                <a:latin typeface="Baskerville Old Face" pitchFamily="18" charset="0"/>
              </a:rPr>
              <a:t>celah</a:t>
            </a:r>
            <a:r>
              <a:rPr lang="en-US" sz="2800" b="1" dirty="0" smtClean="0">
                <a:solidFill>
                  <a:schemeClr val="accent3">
                    <a:lumMod val="75000"/>
                  </a:schemeClr>
                </a:solidFill>
                <a:latin typeface="Baskerville Old Face" pitchFamily="18" charset="0"/>
              </a:rPr>
              <a:t> </a:t>
            </a:r>
            <a:r>
              <a:rPr lang="en-US" sz="2800" b="1" dirty="0" err="1" smtClean="0">
                <a:solidFill>
                  <a:schemeClr val="accent3">
                    <a:lumMod val="75000"/>
                  </a:schemeClr>
                </a:solidFill>
                <a:latin typeface="Baskerville Old Face" pitchFamily="18" charset="0"/>
              </a:rPr>
              <a:t>batu</a:t>
            </a:r>
            <a:r>
              <a:rPr lang="en-US" sz="2800" b="1" dirty="0" smtClean="0">
                <a:solidFill>
                  <a:schemeClr val="accent3">
                    <a:lumMod val="75000"/>
                  </a:schemeClr>
                </a:solidFill>
                <a:latin typeface="Baskerville Old Face" pitchFamily="18" charset="0"/>
              </a:rPr>
              <a:t>,</a:t>
            </a:r>
          </a:p>
          <a:p>
            <a:pPr algn="ctr" eaLnBrk="1" fontAlgn="auto" hangingPunct="1">
              <a:spcAft>
                <a:spcPts val="0"/>
              </a:spcAft>
              <a:buFont typeface="Wingdings"/>
              <a:buNone/>
              <a:defRPr/>
            </a:pPr>
            <a:r>
              <a:rPr lang="en-US" sz="2800" b="1" dirty="0" err="1" smtClean="0">
                <a:solidFill>
                  <a:schemeClr val="accent3">
                    <a:lumMod val="75000"/>
                  </a:schemeClr>
                </a:solidFill>
                <a:latin typeface="Baskerville Old Face" pitchFamily="18" charset="0"/>
              </a:rPr>
              <a:t>Datang</a:t>
            </a:r>
            <a:r>
              <a:rPr lang="en-US" sz="2800" b="1" dirty="0" smtClean="0">
                <a:solidFill>
                  <a:schemeClr val="accent3">
                    <a:lumMod val="75000"/>
                  </a:schemeClr>
                </a:solidFill>
                <a:latin typeface="Baskerville Old Face" pitchFamily="18" charset="0"/>
              </a:rPr>
              <a:t> </a:t>
            </a:r>
            <a:r>
              <a:rPr lang="en-US" sz="2800" b="1" dirty="0" smtClean="0">
                <a:solidFill>
                  <a:schemeClr val="accent3">
                    <a:lumMod val="75000"/>
                  </a:schemeClr>
                </a:solidFill>
                <a:latin typeface="Baskerville Old Face" pitchFamily="18" charset="0"/>
              </a:rPr>
              <a:t> Tuan  </a:t>
            </a:r>
            <a:r>
              <a:rPr lang="en-US" sz="2800" b="1" dirty="0" smtClean="0">
                <a:solidFill>
                  <a:schemeClr val="accent3">
                    <a:lumMod val="75000"/>
                  </a:schemeClr>
                </a:solidFill>
                <a:latin typeface="Baskerville Old Face" pitchFamily="18" charset="0"/>
              </a:rPr>
              <a:t>ZZZM </a:t>
            </a:r>
            <a:r>
              <a:rPr lang="en-US" sz="2800" b="1" dirty="0" err="1" smtClean="0">
                <a:solidFill>
                  <a:schemeClr val="accent3">
                    <a:lumMod val="75000"/>
                  </a:schemeClr>
                </a:solidFill>
                <a:latin typeface="Baskerville Old Face" pitchFamily="18" charset="0"/>
              </a:rPr>
              <a:t>menanti</a:t>
            </a:r>
            <a:r>
              <a:rPr lang="en-US" sz="2800" b="1" dirty="0" smtClean="0">
                <a:solidFill>
                  <a:schemeClr val="accent3">
                    <a:lumMod val="75000"/>
                  </a:schemeClr>
                </a:solidFill>
                <a:latin typeface="Baskerville Old Face" pitchFamily="18" charset="0"/>
              </a:rPr>
              <a:t>,</a:t>
            </a:r>
          </a:p>
          <a:p>
            <a:pPr algn="ctr" eaLnBrk="1" fontAlgn="auto" hangingPunct="1">
              <a:spcAft>
                <a:spcPts val="0"/>
              </a:spcAft>
              <a:buFont typeface="Wingdings"/>
              <a:buNone/>
              <a:defRPr/>
            </a:pPr>
            <a:r>
              <a:rPr lang="en-US" sz="2800" b="1" dirty="0" err="1" smtClean="0">
                <a:solidFill>
                  <a:schemeClr val="accent3">
                    <a:lumMod val="75000"/>
                  </a:schemeClr>
                </a:solidFill>
                <a:latin typeface="Baskerville Old Face" pitchFamily="18" charset="0"/>
              </a:rPr>
              <a:t>Ke</a:t>
            </a:r>
            <a:r>
              <a:rPr lang="en-US" sz="2800" b="1" dirty="0" smtClean="0">
                <a:solidFill>
                  <a:schemeClr val="accent3">
                    <a:lumMod val="75000"/>
                  </a:schemeClr>
                </a:solidFill>
                <a:latin typeface="Baskerville Old Face" pitchFamily="18" charset="0"/>
              </a:rPr>
              <a:t> </a:t>
            </a:r>
            <a:r>
              <a:rPr lang="en-US" sz="2800" b="1" dirty="0" err="1" smtClean="0">
                <a:solidFill>
                  <a:schemeClr val="accent3">
                    <a:lumMod val="75000"/>
                  </a:schemeClr>
                </a:solidFill>
                <a:latin typeface="Baskerville Old Face" pitchFamily="18" charset="0"/>
              </a:rPr>
              <a:t>Bahasa</a:t>
            </a:r>
            <a:r>
              <a:rPr lang="en-US" sz="2800" b="1" dirty="0" smtClean="0">
                <a:solidFill>
                  <a:schemeClr val="accent3">
                    <a:lumMod val="75000"/>
                  </a:schemeClr>
                </a:solidFill>
                <a:latin typeface="Baskerville Old Face" pitchFamily="18" charset="0"/>
              </a:rPr>
              <a:t> </a:t>
            </a:r>
            <a:r>
              <a:rPr lang="en-US" sz="2800" b="1" dirty="0" err="1" smtClean="0">
                <a:solidFill>
                  <a:schemeClr val="accent3">
                    <a:lumMod val="75000"/>
                  </a:schemeClr>
                </a:solidFill>
                <a:latin typeface="Baskerville Old Face" pitchFamily="18" charset="0"/>
              </a:rPr>
              <a:t>Melayu</a:t>
            </a:r>
            <a:r>
              <a:rPr lang="en-US" sz="2800" b="1" dirty="0" smtClean="0">
                <a:solidFill>
                  <a:schemeClr val="accent3">
                    <a:lumMod val="75000"/>
                  </a:schemeClr>
                </a:solidFill>
                <a:latin typeface="Baskerville Old Face" pitchFamily="18" charset="0"/>
              </a:rPr>
              <a:t> </a:t>
            </a:r>
            <a:r>
              <a:rPr lang="en-US" sz="2800" b="1" dirty="0" err="1" smtClean="0">
                <a:solidFill>
                  <a:schemeClr val="accent3">
                    <a:lumMod val="75000"/>
                  </a:schemeClr>
                </a:solidFill>
                <a:latin typeface="Baskerville Old Face" pitchFamily="18" charset="0"/>
              </a:rPr>
              <a:t>Akademik</a:t>
            </a:r>
            <a:r>
              <a:rPr lang="en-US" sz="2800" b="1" dirty="0" smtClean="0">
                <a:solidFill>
                  <a:schemeClr val="accent3">
                    <a:lumMod val="75000"/>
                  </a:schemeClr>
                </a:solidFill>
                <a:latin typeface="Baskerville Old Face" pitchFamily="18" charset="0"/>
              </a:rPr>
              <a:t> I.</a:t>
            </a:r>
          </a:p>
        </p:txBody>
      </p:sp>
      <p:pic>
        <p:nvPicPr>
          <p:cNvPr id="6148" name="Picture 4" descr="C:\Program Files\Microsoft Office\MEDIA\CAGCAT10\j0301252.wmf"/>
          <p:cNvPicPr>
            <a:picLocks noChangeAspect="1" noChangeArrowheads="1"/>
          </p:cNvPicPr>
          <p:nvPr/>
        </p:nvPicPr>
        <p:blipFill>
          <a:blip r:embed="rId3"/>
          <a:srcRect/>
          <a:stretch>
            <a:fillRect/>
          </a:stretch>
        </p:blipFill>
        <p:spPr bwMode="auto">
          <a:xfrm>
            <a:off x="7313613" y="5292725"/>
            <a:ext cx="1544637" cy="1565275"/>
          </a:xfrm>
          <a:prstGeom prst="rect">
            <a:avLst/>
          </a:prstGeom>
          <a:noFill/>
          <a:ln w="9525">
            <a:noFill/>
            <a:miter lim="800000"/>
            <a:headEnd/>
            <a:tailEnd/>
          </a:ln>
        </p:spPr>
      </p:pic>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512763"/>
            <a:ext cx="8229600" cy="914400"/>
          </a:xfrm>
        </p:spPr>
        <p:txBody>
          <a:bodyPr/>
          <a:lstStyle/>
          <a:p>
            <a:pPr eaLnBrk="1" fontAlgn="auto" hangingPunct="1">
              <a:spcAft>
                <a:spcPts val="0"/>
              </a:spcAft>
              <a:defRPr/>
            </a:pPr>
            <a:r>
              <a:rPr lang="en-US" sz="3200" dirty="0" smtClean="0">
                <a:solidFill>
                  <a:schemeClr val="tx1"/>
                </a:solidFill>
                <a:latin typeface="Eras Bold ITC" pitchFamily="34" charset="0"/>
              </a:rPr>
              <a:t>KEHADIRAN                                                      5%</a:t>
            </a:r>
            <a:endParaRPr lang="en-US" sz="3200" dirty="0">
              <a:solidFill>
                <a:schemeClr val="tx1"/>
              </a:solidFill>
              <a:latin typeface="Eras Bold ITC" pitchFamily="34" charset="0"/>
            </a:endParaRPr>
          </a:p>
        </p:txBody>
      </p:sp>
      <p:pic>
        <p:nvPicPr>
          <p:cNvPr id="15363" name="Content Placeholder 6" descr="Muara Hidup.jpg"/>
          <p:cNvPicPr>
            <a:picLocks noGrp="1" noChangeAspect="1"/>
          </p:cNvPicPr>
          <p:nvPr>
            <p:ph sz="half" idx="1"/>
          </p:nvPr>
        </p:nvPicPr>
        <p:blipFill>
          <a:blip r:embed="rId3"/>
          <a:srcRect/>
          <a:stretch>
            <a:fillRect/>
          </a:stretch>
        </p:blipFill>
        <p:spPr>
          <a:xfrm>
            <a:off x="928688" y="2214563"/>
            <a:ext cx="7786687" cy="1139825"/>
          </a:xfrm>
        </p:spPr>
      </p:pic>
      <p:sp>
        <p:nvSpPr>
          <p:cNvPr id="15364" name="Content Placeholder 13"/>
          <p:cNvSpPr>
            <a:spLocks noGrp="1"/>
          </p:cNvSpPr>
          <p:nvPr>
            <p:ph sz="half" idx="2"/>
          </p:nvPr>
        </p:nvSpPr>
        <p:spPr>
          <a:xfrm>
            <a:off x="500063" y="1571625"/>
            <a:ext cx="8215312" cy="4214813"/>
          </a:xfrm>
        </p:spPr>
        <p:txBody>
          <a:bodyPr/>
          <a:lstStyle/>
          <a:p>
            <a:pPr eaLnBrk="1" hangingPunct="1"/>
            <a:r>
              <a:rPr lang="en-US" sz="1800" dirty="0" smtClean="0">
                <a:solidFill>
                  <a:srgbClr val="00B0F0"/>
                </a:solidFill>
              </a:rPr>
              <a:t>MATLAMAT</a:t>
            </a:r>
            <a:r>
              <a:rPr lang="en-US" sz="1800" dirty="0" smtClean="0"/>
              <a:t>: PARA PELAJAR DAPAT HADIR DALAM SEMUA PERKULIAHAN YANG DIJALANKAN DAN MENGIKUTINYA DENGAN BAIK.</a:t>
            </a:r>
          </a:p>
          <a:p>
            <a:pPr eaLnBrk="1" hangingPunct="1">
              <a:buFont typeface="Wingdings" pitchFamily="2" charset="2"/>
              <a:buNone/>
            </a:pPr>
            <a:endParaRPr lang="en-US" sz="1800" dirty="0" smtClean="0"/>
          </a:p>
          <a:p>
            <a:pPr eaLnBrk="1" hangingPunct="1"/>
            <a:r>
              <a:rPr lang="en-US" sz="1800" b="1" dirty="0" smtClean="0">
                <a:solidFill>
                  <a:srgbClr val="FF0000"/>
                </a:solidFill>
              </a:rPr>
              <a:t>OBJEKTIF: PARA PELAJAR AKAN MENDAPAT MANFAAT DARIPADA PERKULIAHAN YANG DISERTAI.</a:t>
            </a:r>
          </a:p>
          <a:p>
            <a:pPr eaLnBrk="1" hangingPunct="1"/>
            <a:endParaRPr lang="en-US" sz="1800" dirty="0" smtClean="0">
              <a:solidFill>
                <a:srgbClr val="00B0F0"/>
              </a:solidFill>
            </a:endParaRPr>
          </a:p>
          <a:p>
            <a:pPr eaLnBrk="1" hangingPunct="1"/>
            <a:r>
              <a:rPr lang="en-US" sz="1800" dirty="0" smtClean="0">
                <a:solidFill>
                  <a:srgbClr val="00B0F0"/>
                </a:solidFill>
              </a:rPr>
              <a:t>FORMAT PENILAIAN</a:t>
            </a:r>
            <a:r>
              <a:rPr lang="en-US" sz="1800" dirty="0" smtClean="0"/>
              <a:t>: PERATUSAN MARKAH DIBERI BERDASARKAN PERATUSAN KEHADIRAN YANG TERKUMPUL SEPANJANG TEMPOH PERKULIAHAN DIJALANKAN. JIKA PELAJAR GAGAL MENCUKUPI 70% DARIPADA SYARAT KEHADIRAN, MAKA PELAJAR TERSEBUT BUKAN SAHAJA TIDAK AKAN MENDAPAT MARKAH MALAH TIDAK DIBENARKAN UNTUK MENDUDUKI PEPERIKSAAN AKHIR.</a:t>
            </a:r>
          </a:p>
        </p:txBody>
      </p:sp>
    </p:spTree>
  </p:cSld>
  <p:clrMapOvr>
    <a:masterClrMapping/>
  </p:clrMapOvr>
  <p:transition>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796925"/>
          </a:xfrm>
        </p:spPr>
        <p:txBody>
          <a:bodyPr/>
          <a:lstStyle/>
          <a:p>
            <a:pPr eaLnBrk="1" fontAlgn="auto" hangingPunct="1">
              <a:spcAft>
                <a:spcPts val="0"/>
              </a:spcAft>
              <a:defRPr/>
            </a:pPr>
            <a:r>
              <a:rPr lang="en-US" sz="3200" dirty="0" smtClean="0">
                <a:solidFill>
                  <a:schemeClr val="accent2"/>
                </a:solidFill>
                <a:latin typeface="Eras Bold ITC" pitchFamily="34" charset="0"/>
              </a:rPr>
              <a:t>PARTISIPASI 						5%</a:t>
            </a:r>
            <a:endParaRPr lang="en-US" sz="3200" dirty="0">
              <a:solidFill>
                <a:schemeClr val="accent2"/>
              </a:solidFill>
              <a:latin typeface="Eras Bold ITC" pitchFamily="34" charset="0"/>
            </a:endParaRPr>
          </a:p>
        </p:txBody>
      </p:sp>
      <p:pic>
        <p:nvPicPr>
          <p:cNvPr id="16387" name="Content Placeholder 6" descr="Terbenam Senja.jpg"/>
          <p:cNvPicPr>
            <a:picLocks noGrp="1" noChangeAspect="1"/>
          </p:cNvPicPr>
          <p:nvPr>
            <p:ph sz="half" idx="1"/>
          </p:nvPr>
        </p:nvPicPr>
        <p:blipFill>
          <a:blip r:embed="rId3"/>
          <a:srcRect/>
          <a:stretch>
            <a:fillRect/>
          </a:stretch>
        </p:blipFill>
        <p:spPr>
          <a:xfrm>
            <a:off x="457200" y="1428750"/>
            <a:ext cx="2471738" cy="4500563"/>
          </a:xfrm>
        </p:spPr>
      </p:pic>
      <p:sp>
        <p:nvSpPr>
          <p:cNvPr id="6" name="Content Placeholder 5"/>
          <p:cNvSpPr>
            <a:spLocks noGrp="1"/>
          </p:cNvSpPr>
          <p:nvPr>
            <p:ph sz="half" idx="2"/>
          </p:nvPr>
        </p:nvSpPr>
        <p:spPr>
          <a:xfrm>
            <a:off x="3071813" y="1481138"/>
            <a:ext cx="5614987" cy="4448175"/>
          </a:xfrm>
        </p:spPr>
        <p:txBody>
          <a:bodyPr>
            <a:normAutofit/>
          </a:bodyPr>
          <a:lstStyle/>
          <a:p>
            <a:pPr marL="365760" indent="-256032" eaLnBrk="1" fontAlgn="auto" hangingPunct="1">
              <a:spcAft>
                <a:spcPts val="0"/>
              </a:spcAft>
              <a:buFont typeface="Wingdings 3"/>
              <a:buChar char=""/>
              <a:defRPr/>
            </a:pPr>
            <a:r>
              <a:rPr lang="en-US" sz="1800" dirty="0" smtClean="0">
                <a:solidFill>
                  <a:schemeClr val="accent3"/>
                </a:solidFill>
              </a:rPr>
              <a:t>MATLAMAT</a:t>
            </a:r>
            <a:r>
              <a:rPr lang="en-US" sz="1800" dirty="0" smtClean="0"/>
              <a:t>: PARA PELAJAR DAPAT MEMBERIKAN PENDAPAT ATAU PANDANGAN DENGAN BAIK DAN MATANG. ISU-ISU SENSITIF DILARANG UNTUK DIBINCANGKAN DI DALAM KELAS.</a:t>
            </a:r>
          </a:p>
          <a:p>
            <a:pPr marL="365760" indent="-256032" eaLnBrk="1" fontAlgn="auto" hangingPunct="1">
              <a:spcAft>
                <a:spcPts val="0"/>
              </a:spcAft>
              <a:buFont typeface="Wingdings 3"/>
              <a:buChar char=""/>
              <a:defRPr/>
            </a:pPr>
            <a:endParaRPr lang="en-US" sz="1800" dirty="0" smtClean="0"/>
          </a:p>
          <a:p>
            <a:pPr marL="365760" indent="-256032" eaLnBrk="1" fontAlgn="auto" hangingPunct="1">
              <a:spcAft>
                <a:spcPts val="0"/>
              </a:spcAft>
              <a:buFont typeface="Wingdings 3"/>
              <a:buChar char=""/>
              <a:defRPr/>
            </a:pPr>
            <a:r>
              <a:rPr lang="en-US" sz="1800" dirty="0" smtClean="0">
                <a:solidFill>
                  <a:schemeClr val="accent3"/>
                </a:solidFill>
              </a:rPr>
              <a:t>OBJEKTIF</a:t>
            </a:r>
            <a:r>
              <a:rPr lang="en-US" sz="1800" dirty="0" smtClean="0"/>
              <a:t>: PELAJAR DAPAT BERPARTISIPASI SECARA AKTIF DALAM SEMUA AKTIVITI KEBAHASAAN YANG DIJALANKAN.</a:t>
            </a:r>
          </a:p>
          <a:p>
            <a:pPr marL="365760" indent="-256032" eaLnBrk="1" fontAlgn="auto" hangingPunct="1">
              <a:spcAft>
                <a:spcPts val="0"/>
              </a:spcAft>
              <a:buFont typeface="Wingdings 3"/>
              <a:buChar char=""/>
              <a:defRPr/>
            </a:pPr>
            <a:endParaRPr lang="en-US" sz="1800" dirty="0" smtClean="0"/>
          </a:p>
          <a:p>
            <a:pPr marL="365760" indent="-256032" eaLnBrk="1" fontAlgn="auto" hangingPunct="1">
              <a:spcAft>
                <a:spcPts val="0"/>
              </a:spcAft>
              <a:buFont typeface="Wingdings 3"/>
              <a:buChar char=""/>
              <a:defRPr/>
            </a:pPr>
            <a:r>
              <a:rPr lang="en-US" sz="1800" dirty="0" smtClean="0">
                <a:solidFill>
                  <a:schemeClr val="accent3"/>
                </a:solidFill>
              </a:rPr>
              <a:t>FORMAT PENILAIAN</a:t>
            </a:r>
            <a:r>
              <a:rPr lang="en-US" sz="1800" dirty="0" smtClean="0"/>
              <a:t>: PENGLIBATAN YANG BAIK MELIPUTI MENYEMPURNAKAN TUGASAN KURSUS, DISIPLIN SERTA KOMITMEN YANG BAIK TERHADAP KURSUS DAN PENGAJAR.</a:t>
            </a:r>
            <a:endParaRPr lang="en-US" sz="1800" dirty="0"/>
          </a:p>
        </p:txBody>
      </p:sp>
    </p:spTree>
  </p:cSld>
  <p:clrMapOvr>
    <a:masterClrMapping/>
  </p:clrMapOvr>
  <p:transition>
    <p:blinds/>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512763"/>
            <a:ext cx="8229600" cy="914400"/>
          </a:xfrm>
        </p:spPr>
        <p:txBody>
          <a:bodyPr>
            <a:normAutofit/>
          </a:bodyPr>
          <a:lstStyle/>
          <a:p>
            <a:pPr eaLnBrk="1" fontAlgn="auto" hangingPunct="1">
              <a:spcAft>
                <a:spcPts val="0"/>
              </a:spcAft>
              <a:defRPr/>
            </a:pPr>
            <a:r>
              <a:rPr lang="en-US" dirty="0" smtClean="0">
                <a:solidFill>
                  <a:schemeClr val="tx2">
                    <a:satMod val="200000"/>
                  </a:schemeClr>
                </a:solidFill>
              </a:rPr>
              <a:t>		</a:t>
            </a:r>
            <a:r>
              <a:rPr lang="en-US" dirty="0" smtClean="0">
                <a:solidFill>
                  <a:schemeClr val="accent4"/>
                </a:solidFill>
                <a:latin typeface="Berlin Sans FB Demi" pitchFamily="34" charset="0"/>
              </a:rPr>
              <a:t>PEPERIKSAAN AKHIR 30%</a:t>
            </a:r>
            <a:endParaRPr lang="en-US" dirty="0">
              <a:solidFill>
                <a:schemeClr val="accent4"/>
              </a:solidFill>
              <a:latin typeface="Berlin Sans FB Demi" pitchFamily="34" charset="0"/>
            </a:endParaRPr>
          </a:p>
        </p:txBody>
      </p:sp>
      <p:pic>
        <p:nvPicPr>
          <p:cNvPr id="17411" name="Content Placeholder 8" descr="Terbenam Senja.jpg"/>
          <p:cNvPicPr>
            <a:picLocks noGrp="1" noChangeAspect="1"/>
          </p:cNvPicPr>
          <p:nvPr>
            <p:ph sz="half" idx="1"/>
          </p:nvPr>
        </p:nvPicPr>
        <p:blipFill>
          <a:blip r:embed="rId3"/>
          <a:srcRect/>
          <a:stretch>
            <a:fillRect/>
          </a:stretch>
        </p:blipFill>
        <p:spPr>
          <a:xfrm>
            <a:off x="571500" y="214313"/>
            <a:ext cx="1785938" cy="1225550"/>
          </a:xfrm>
        </p:spPr>
      </p:pic>
      <p:sp>
        <p:nvSpPr>
          <p:cNvPr id="17412" name="Content Placeholder 5"/>
          <p:cNvSpPr>
            <a:spLocks noGrp="1"/>
          </p:cNvSpPr>
          <p:nvPr>
            <p:ph sz="half" idx="2"/>
          </p:nvPr>
        </p:nvSpPr>
        <p:spPr>
          <a:xfrm>
            <a:off x="4357688" y="1481138"/>
            <a:ext cx="4329112" cy="4805362"/>
          </a:xfrm>
        </p:spPr>
        <p:txBody>
          <a:bodyPr/>
          <a:lstStyle/>
          <a:p>
            <a:pPr eaLnBrk="1" hangingPunct="1"/>
            <a:endParaRPr lang="en-US" sz="1800" smtClean="0"/>
          </a:p>
          <a:p>
            <a:pPr eaLnBrk="1" hangingPunct="1"/>
            <a:r>
              <a:rPr lang="en-US" sz="1800" smtClean="0">
                <a:solidFill>
                  <a:srgbClr val="00B0F0"/>
                </a:solidFill>
              </a:rPr>
              <a:t>MATLAMAT</a:t>
            </a:r>
            <a:r>
              <a:rPr lang="en-US" sz="1800" smtClean="0"/>
              <a:t>: PELAJAR MEMAHAMI SEMUA PERKARA YANG BERKAITAN DENGAN KURSUS YANG TELAH DIPELAJARI.</a:t>
            </a:r>
          </a:p>
          <a:p>
            <a:pPr eaLnBrk="1" hangingPunct="1"/>
            <a:r>
              <a:rPr lang="en-US" sz="1800" smtClean="0">
                <a:solidFill>
                  <a:srgbClr val="00B0F0"/>
                </a:solidFill>
              </a:rPr>
              <a:t>OBJEKTIF</a:t>
            </a:r>
            <a:r>
              <a:rPr lang="en-US" sz="1800" smtClean="0"/>
              <a:t>: MENGUKUR SETAKAT MANA PELAJAR DAPAT MEMAHAMI DAN MEMANIPULASI BAHAN KURSUS UNTUK MENJAWAB SOALAN-SOALAN PEPERIKSAAN AKHIR.</a:t>
            </a:r>
          </a:p>
          <a:p>
            <a:pPr eaLnBrk="1" hangingPunct="1"/>
            <a:r>
              <a:rPr lang="en-US" sz="1800" smtClean="0"/>
              <a:t>F</a:t>
            </a:r>
            <a:r>
              <a:rPr lang="en-US" sz="1800" smtClean="0">
                <a:solidFill>
                  <a:srgbClr val="00B0F0"/>
                </a:solidFill>
              </a:rPr>
              <a:t>ORMAT PENILAIAN</a:t>
            </a:r>
            <a:r>
              <a:rPr lang="en-US" sz="1800" smtClean="0"/>
              <a:t>: PEPERIKSAAN BERTULIS DALAM BENTUK SUBJEKTIF DAN OBJEKTIF.</a:t>
            </a:r>
          </a:p>
          <a:p>
            <a:pPr eaLnBrk="1" hangingPunct="1"/>
            <a:r>
              <a:rPr lang="en-US" sz="1800" smtClean="0">
                <a:solidFill>
                  <a:srgbClr val="00B0F0"/>
                </a:solidFill>
              </a:rPr>
              <a:t>MASA</a:t>
            </a:r>
            <a:r>
              <a:rPr lang="en-US" sz="1800" smtClean="0"/>
              <a:t>: 2 JAM 30 MINIT</a:t>
            </a:r>
          </a:p>
        </p:txBody>
      </p:sp>
      <p:pic>
        <p:nvPicPr>
          <p:cNvPr id="17413" name="Content Placeholder 8" descr="Terbenam Senja.jpg"/>
          <p:cNvPicPr>
            <a:picLocks noChangeAspect="1"/>
          </p:cNvPicPr>
          <p:nvPr/>
        </p:nvPicPr>
        <p:blipFill>
          <a:blip r:embed="rId4"/>
          <a:srcRect/>
          <a:stretch>
            <a:fillRect/>
          </a:stretch>
        </p:blipFill>
        <p:spPr bwMode="auto">
          <a:xfrm>
            <a:off x="642938" y="2928938"/>
            <a:ext cx="3500437" cy="3086100"/>
          </a:xfrm>
          <a:prstGeom prst="rect">
            <a:avLst/>
          </a:prstGeom>
          <a:noFill/>
          <a:ln w="9525">
            <a:noFill/>
            <a:miter lim="800000"/>
            <a:headEnd/>
            <a:tailEnd/>
          </a:ln>
        </p:spPr>
      </p:pic>
      <p:pic>
        <p:nvPicPr>
          <p:cNvPr id="17414" name="Content Placeholder 8" descr="Terbenam Senja.jpg"/>
          <p:cNvPicPr>
            <a:picLocks noChangeAspect="1"/>
          </p:cNvPicPr>
          <p:nvPr/>
        </p:nvPicPr>
        <p:blipFill>
          <a:blip r:embed="rId5"/>
          <a:srcRect/>
          <a:stretch>
            <a:fillRect/>
          </a:stretch>
        </p:blipFill>
        <p:spPr bwMode="auto">
          <a:xfrm>
            <a:off x="642938" y="1714500"/>
            <a:ext cx="3500437" cy="1008063"/>
          </a:xfrm>
          <a:prstGeom prst="rect">
            <a:avLst/>
          </a:prstGeom>
          <a:noFill/>
          <a:ln w="9525">
            <a:noFill/>
            <a:miter lim="800000"/>
            <a:headEnd/>
            <a:tailEnd/>
          </a:ln>
        </p:spPr>
      </p:pic>
    </p:spTree>
  </p:cSld>
  <p:clrMapOvr>
    <a:masterClrMapping/>
  </p:clrMapOvr>
  <p:transition>
    <p:plus/>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eaLnBrk="1" fontAlgn="auto" hangingPunct="1">
              <a:spcAft>
                <a:spcPts val="0"/>
              </a:spcAft>
              <a:defRPr/>
            </a:pPr>
            <a:r>
              <a:rPr lang="en-US" sz="4400" dirty="0" smtClean="0">
                <a:solidFill>
                  <a:srgbClr val="7030A0"/>
                </a:solidFill>
                <a:latin typeface="Berlin Sans FB" pitchFamily="34" charset="0"/>
              </a:rPr>
              <a:t>SEKILAS FAKTA MILIS BM1</a:t>
            </a:r>
            <a:endParaRPr lang="en-US" sz="4400" dirty="0">
              <a:solidFill>
                <a:srgbClr val="7030A0"/>
              </a:solidFill>
              <a:latin typeface="Berlin Sans FB" pitchFamily="34" charset="0"/>
            </a:endParaRPr>
          </a:p>
        </p:txBody>
      </p:sp>
      <p:sp>
        <p:nvSpPr>
          <p:cNvPr id="23554" name="Content Placeholder 1"/>
          <p:cNvSpPr>
            <a:spLocks noGrp="1"/>
          </p:cNvSpPr>
          <p:nvPr>
            <p:ph idx="1"/>
          </p:nvPr>
        </p:nvSpPr>
        <p:spPr>
          <a:xfrm>
            <a:off x="914400" y="1643063"/>
            <a:ext cx="7772400" cy="4429125"/>
          </a:xfrm>
        </p:spPr>
        <p:txBody>
          <a:bodyPr>
            <a:normAutofit fontScale="92500"/>
          </a:bodyPr>
          <a:lstStyle/>
          <a:p>
            <a:pPr marL="411480" eaLnBrk="1" fontAlgn="auto" hangingPunct="1">
              <a:spcAft>
                <a:spcPts val="0"/>
              </a:spcAft>
              <a:buFont typeface="Wingdings"/>
              <a:buChar char=""/>
              <a:defRPr/>
            </a:pPr>
            <a:endParaRPr lang="en-US" smtClean="0"/>
          </a:p>
          <a:p>
            <a:pPr marL="411480" eaLnBrk="1" fontAlgn="auto" hangingPunct="1">
              <a:spcAft>
                <a:spcPts val="0"/>
              </a:spcAft>
              <a:buFont typeface="Wingdings"/>
              <a:buChar char=""/>
              <a:defRPr/>
            </a:pPr>
            <a:r>
              <a:rPr lang="en-US" smtClean="0">
                <a:solidFill>
                  <a:srgbClr val="FF00FF"/>
                </a:solidFill>
              </a:rPr>
              <a:t>Setiap pelajar yang mengambil kursus ZZZM1053 diwajibkan menyertai milis BM1 ini.</a:t>
            </a:r>
          </a:p>
          <a:p>
            <a:pPr marL="411480" eaLnBrk="1" fontAlgn="auto" hangingPunct="1">
              <a:spcAft>
                <a:spcPts val="0"/>
              </a:spcAft>
              <a:buFont typeface="Wingdings"/>
              <a:buChar char=""/>
              <a:defRPr/>
            </a:pPr>
            <a:r>
              <a:rPr lang="en-US" smtClean="0">
                <a:solidFill>
                  <a:srgbClr val="FF00FF"/>
                </a:solidFill>
              </a:rPr>
              <a:t>Segala maklumat berkaitan dengan kursus serta pengumuman penting akan dimasukkan ke dalam milis ini.</a:t>
            </a:r>
          </a:p>
          <a:p>
            <a:pPr marL="411480" eaLnBrk="1" fontAlgn="auto" hangingPunct="1">
              <a:spcAft>
                <a:spcPts val="0"/>
              </a:spcAft>
              <a:buFont typeface="Wingdings"/>
              <a:buChar char=""/>
              <a:defRPr/>
            </a:pPr>
            <a:r>
              <a:rPr lang="en-US" smtClean="0">
                <a:solidFill>
                  <a:srgbClr val="FF00FF"/>
                </a:solidFill>
              </a:rPr>
              <a:t>Hanya pelajar yang menyertai milis ini sahaja akan menerima sebarang maklumat yang dimasukkan.</a:t>
            </a:r>
          </a:p>
        </p:txBody>
      </p:sp>
    </p:spTree>
  </p:cSld>
  <p:clrMapOvr>
    <a:masterClrMapping/>
  </p:clrMapOvr>
  <p:transition>
    <p:newsflash/>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868362"/>
          </a:xfrm>
        </p:spPr>
        <p:txBody>
          <a:bodyPr>
            <a:normAutofit/>
          </a:bodyPr>
          <a:lstStyle/>
          <a:p>
            <a:pPr eaLnBrk="1" fontAlgn="auto" hangingPunct="1">
              <a:spcAft>
                <a:spcPts val="0"/>
              </a:spcAft>
              <a:defRPr/>
            </a:pPr>
            <a:r>
              <a:rPr lang="en-US" dirty="0" smtClean="0">
                <a:solidFill>
                  <a:schemeClr val="accent2">
                    <a:lumMod val="75000"/>
                  </a:schemeClr>
                </a:solidFill>
                <a:latin typeface="Baskerville Old Face" pitchFamily="18" charset="0"/>
              </a:rPr>
              <a:t>CARA MENYERTAI MILIS BM1</a:t>
            </a:r>
            <a:endParaRPr lang="en-US" dirty="0">
              <a:solidFill>
                <a:schemeClr val="accent2">
                  <a:lumMod val="75000"/>
                </a:schemeClr>
              </a:solidFill>
              <a:latin typeface="Baskerville Old Face" pitchFamily="18" charset="0"/>
            </a:endParaRPr>
          </a:p>
        </p:txBody>
      </p:sp>
      <p:sp>
        <p:nvSpPr>
          <p:cNvPr id="4" name="Content Placeholder 3"/>
          <p:cNvSpPr>
            <a:spLocks noGrp="1"/>
          </p:cNvSpPr>
          <p:nvPr>
            <p:ph sz="half" idx="1"/>
          </p:nvPr>
        </p:nvSpPr>
        <p:spPr>
          <a:xfrm>
            <a:off x="457200" y="1357313"/>
            <a:ext cx="8258175" cy="2571750"/>
          </a:xfrm>
        </p:spPr>
        <p:txBody>
          <a:bodyPr>
            <a:noAutofit/>
          </a:bodyPr>
          <a:lstStyle/>
          <a:p>
            <a:pPr marL="365760" indent="-256032" eaLnBrk="1" fontAlgn="auto" hangingPunct="1">
              <a:spcAft>
                <a:spcPts val="0"/>
              </a:spcAft>
              <a:buFont typeface="Wingdings 3"/>
              <a:buChar char=""/>
              <a:defRPr/>
            </a:pPr>
            <a:r>
              <a:rPr lang="en-US" sz="1800" dirty="0" err="1" smtClean="0"/>
              <a:t>Anda</a:t>
            </a:r>
            <a:r>
              <a:rPr lang="en-US" sz="1800" dirty="0" smtClean="0"/>
              <a:t> </a:t>
            </a:r>
            <a:r>
              <a:rPr lang="en-US" sz="1800" dirty="0" err="1" smtClean="0"/>
              <a:t>hanya</a:t>
            </a:r>
            <a:r>
              <a:rPr lang="en-US" sz="1800" dirty="0" smtClean="0"/>
              <a:t> </a:t>
            </a:r>
            <a:r>
              <a:rPr lang="en-US" sz="1800" dirty="0" err="1" smtClean="0"/>
              <a:t>perlu</a:t>
            </a:r>
            <a:r>
              <a:rPr lang="en-US" sz="1800" dirty="0" smtClean="0"/>
              <a:t> </a:t>
            </a:r>
            <a:r>
              <a:rPr lang="en-US" sz="1800" dirty="0" err="1" smtClean="0"/>
              <a:t>mempunyai</a:t>
            </a:r>
            <a:r>
              <a:rPr lang="en-US" sz="1800" dirty="0" smtClean="0"/>
              <a:t> </a:t>
            </a:r>
            <a:r>
              <a:rPr lang="en-US" sz="1800" dirty="0" err="1" smtClean="0"/>
              <a:t>mel</a:t>
            </a:r>
            <a:r>
              <a:rPr lang="en-US" sz="1800" dirty="0" smtClean="0"/>
              <a:t>-e </a:t>
            </a:r>
            <a:r>
              <a:rPr lang="en-US" sz="1800" dirty="0" err="1" smtClean="0"/>
              <a:t>peribadi</a:t>
            </a:r>
            <a:r>
              <a:rPr lang="en-US" sz="1800" dirty="0" smtClean="0"/>
              <a:t> </a:t>
            </a:r>
            <a:r>
              <a:rPr lang="en-US" sz="1800" dirty="0" err="1" smtClean="0"/>
              <a:t>sendiri</a:t>
            </a:r>
            <a:r>
              <a:rPr lang="en-US" sz="1800" dirty="0" smtClean="0"/>
              <a:t> yang </a:t>
            </a:r>
            <a:r>
              <a:rPr lang="en-US" sz="1800" dirty="0" err="1" smtClean="0"/>
              <a:t>aktif</a:t>
            </a:r>
            <a:r>
              <a:rPr lang="en-US" sz="1800" dirty="0" smtClean="0"/>
              <a:t>.</a:t>
            </a:r>
          </a:p>
          <a:p>
            <a:pPr marL="365760" indent="-256032" eaLnBrk="1" fontAlgn="auto" hangingPunct="1">
              <a:spcAft>
                <a:spcPts val="0"/>
              </a:spcAft>
              <a:buFont typeface="Wingdings 3"/>
              <a:buChar char=""/>
              <a:defRPr/>
            </a:pPr>
            <a:r>
              <a:rPr lang="en-US" sz="1800" dirty="0" err="1" smtClean="0"/>
              <a:t>Untuk</a:t>
            </a:r>
            <a:r>
              <a:rPr lang="en-US" sz="1800" dirty="0" smtClean="0"/>
              <a:t> </a:t>
            </a:r>
            <a:r>
              <a:rPr lang="en-US" sz="1800" dirty="0" err="1" smtClean="0"/>
              <a:t>menjadi</a:t>
            </a:r>
            <a:r>
              <a:rPr lang="en-US" sz="1800" dirty="0" smtClean="0"/>
              <a:t> </a:t>
            </a:r>
            <a:r>
              <a:rPr lang="en-US" sz="1800" dirty="0" err="1" smtClean="0"/>
              <a:t>ahli</a:t>
            </a:r>
            <a:r>
              <a:rPr lang="en-US" sz="1800" dirty="0" smtClean="0"/>
              <a:t> </a:t>
            </a:r>
            <a:r>
              <a:rPr lang="en-US" sz="1800" dirty="0" err="1" smtClean="0"/>
              <a:t>milis</a:t>
            </a:r>
            <a:r>
              <a:rPr lang="en-US" sz="1800" dirty="0" smtClean="0"/>
              <a:t> BM1 </a:t>
            </a:r>
            <a:r>
              <a:rPr lang="en-US" sz="1800" dirty="0" err="1" smtClean="0"/>
              <a:t>ini</a:t>
            </a:r>
            <a:r>
              <a:rPr lang="en-US" sz="1800" dirty="0" smtClean="0"/>
              <a:t>, </a:t>
            </a:r>
            <a:r>
              <a:rPr lang="en-US" sz="1800" dirty="0" err="1" smtClean="0"/>
              <a:t>anda</a:t>
            </a:r>
            <a:r>
              <a:rPr lang="en-US" sz="1800" dirty="0" smtClean="0"/>
              <a:t> </a:t>
            </a:r>
            <a:r>
              <a:rPr lang="en-US" sz="1800" dirty="0" err="1" smtClean="0"/>
              <a:t>perlu</a:t>
            </a:r>
            <a:r>
              <a:rPr lang="en-US" sz="1800" dirty="0" smtClean="0"/>
              <a:t> </a:t>
            </a:r>
            <a:r>
              <a:rPr lang="en-US" sz="1800" dirty="0" err="1" smtClean="0"/>
              <a:t>menaip</a:t>
            </a:r>
            <a:r>
              <a:rPr lang="en-US" sz="1800" dirty="0" smtClean="0"/>
              <a:t> </a:t>
            </a:r>
            <a:r>
              <a:rPr lang="en-US" sz="1800" dirty="0" err="1" smtClean="0"/>
              <a:t>nama</a:t>
            </a:r>
            <a:r>
              <a:rPr lang="en-US" sz="1800" dirty="0" smtClean="0"/>
              <a:t> </a:t>
            </a:r>
            <a:r>
              <a:rPr lang="en-US" sz="1800" dirty="0" err="1" smtClean="0"/>
              <a:t>penuh</a:t>
            </a:r>
            <a:r>
              <a:rPr lang="en-US" sz="1800" dirty="0" smtClean="0"/>
              <a:t>, </a:t>
            </a:r>
            <a:r>
              <a:rPr lang="en-US" sz="1800" dirty="0" err="1" smtClean="0"/>
              <a:t>no.matrik</a:t>
            </a:r>
            <a:r>
              <a:rPr lang="en-US" sz="1800" dirty="0" smtClean="0"/>
              <a:t>, </a:t>
            </a:r>
            <a:r>
              <a:rPr lang="en-US" sz="1800" dirty="0" err="1" smtClean="0"/>
              <a:t>kumpulan</a:t>
            </a:r>
            <a:r>
              <a:rPr lang="en-US" sz="1800" dirty="0" smtClean="0"/>
              <a:t> </a:t>
            </a:r>
            <a:r>
              <a:rPr lang="en-US" sz="1800" dirty="0" err="1" smtClean="0"/>
              <a:t>kelas</a:t>
            </a:r>
            <a:r>
              <a:rPr lang="en-US" sz="1800" dirty="0" smtClean="0"/>
              <a:t> </a:t>
            </a:r>
            <a:r>
              <a:rPr lang="en-US" sz="1800" dirty="0" err="1" smtClean="0"/>
              <a:t>dan</a:t>
            </a:r>
            <a:r>
              <a:rPr lang="en-US" sz="1800" dirty="0" smtClean="0"/>
              <a:t> </a:t>
            </a:r>
            <a:r>
              <a:rPr lang="en-US" sz="1800" dirty="0" err="1" smtClean="0"/>
              <a:t>fakulti</a:t>
            </a:r>
            <a:r>
              <a:rPr lang="en-US" sz="1800" dirty="0" smtClean="0"/>
              <a:t>.</a:t>
            </a:r>
          </a:p>
          <a:p>
            <a:pPr marL="365760" indent="-256032" eaLnBrk="1" fontAlgn="auto" hangingPunct="1">
              <a:spcAft>
                <a:spcPts val="0"/>
              </a:spcAft>
              <a:buFont typeface="Wingdings 3"/>
              <a:buChar char=""/>
              <a:defRPr/>
            </a:pPr>
            <a:r>
              <a:rPr lang="en-US" sz="1800" dirty="0" err="1" smtClean="0"/>
              <a:t>Maklumat</a:t>
            </a:r>
            <a:r>
              <a:rPr lang="en-US" sz="1800" dirty="0" smtClean="0"/>
              <a:t> yang </a:t>
            </a:r>
            <a:r>
              <a:rPr lang="en-US" sz="1800" dirty="0" err="1" smtClean="0"/>
              <a:t>telah</a:t>
            </a:r>
            <a:r>
              <a:rPr lang="en-US" sz="1800" dirty="0" smtClean="0"/>
              <a:t> </a:t>
            </a:r>
            <a:r>
              <a:rPr lang="en-US" sz="1800" dirty="0" err="1" smtClean="0"/>
              <a:t>lengkap</a:t>
            </a:r>
            <a:r>
              <a:rPr lang="en-US" sz="1800" dirty="0" smtClean="0"/>
              <a:t> </a:t>
            </a:r>
            <a:r>
              <a:rPr lang="en-US" sz="1800" dirty="0" err="1" smtClean="0"/>
              <a:t>hendaklah</a:t>
            </a:r>
            <a:r>
              <a:rPr lang="en-US" sz="1800" dirty="0" smtClean="0"/>
              <a:t> </a:t>
            </a:r>
            <a:r>
              <a:rPr lang="en-US" sz="1800" dirty="0" err="1" smtClean="0"/>
              <a:t>dihantarkan</a:t>
            </a:r>
            <a:r>
              <a:rPr lang="en-US" sz="1800" dirty="0" smtClean="0"/>
              <a:t> </a:t>
            </a:r>
            <a:r>
              <a:rPr lang="en-US" sz="1800" dirty="0" err="1" smtClean="0"/>
              <a:t>kepada</a:t>
            </a:r>
            <a:r>
              <a:rPr lang="en-US" sz="1800" dirty="0" smtClean="0"/>
              <a:t>:-</a:t>
            </a:r>
          </a:p>
          <a:p>
            <a:pPr marL="365760" indent="-256032" eaLnBrk="1" fontAlgn="auto" hangingPunct="1">
              <a:spcAft>
                <a:spcPts val="0"/>
              </a:spcAft>
              <a:buFont typeface="Wingdings 3"/>
              <a:buNone/>
              <a:defRPr/>
            </a:pPr>
            <a:r>
              <a:rPr lang="en-US" sz="1800" dirty="0" smtClean="0">
                <a:solidFill>
                  <a:schemeClr val="accent3"/>
                </a:solidFill>
              </a:rPr>
              <a:t>		</a:t>
            </a:r>
            <a:r>
              <a:rPr lang="en-US" sz="2400" dirty="0" smtClean="0">
                <a:latin typeface="Arial" pitchFamily="34" charset="0"/>
                <a:cs typeface="Arial" pitchFamily="34" charset="0"/>
              </a:rPr>
              <a:t>bm1azlan-subscribe@yahoogroups.com</a:t>
            </a:r>
          </a:p>
          <a:p>
            <a:pPr marL="365760" indent="-256032" eaLnBrk="1" fontAlgn="auto" hangingPunct="1">
              <a:spcAft>
                <a:spcPts val="0"/>
              </a:spcAft>
              <a:buFont typeface="Wingdings 3"/>
              <a:buChar char=""/>
              <a:defRPr/>
            </a:pPr>
            <a:r>
              <a:rPr lang="en-US" sz="1800" dirty="0" err="1" smtClean="0"/>
              <a:t>Kegagalan</a:t>
            </a:r>
            <a:r>
              <a:rPr lang="en-US" sz="1800" dirty="0" smtClean="0"/>
              <a:t> </a:t>
            </a:r>
            <a:r>
              <a:rPr lang="en-US" sz="1800" dirty="0" err="1" smtClean="0"/>
              <a:t>anda</a:t>
            </a:r>
            <a:r>
              <a:rPr lang="en-US" sz="1800" dirty="0" smtClean="0"/>
              <a:t> </a:t>
            </a:r>
            <a:r>
              <a:rPr lang="en-US" sz="1800" dirty="0" err="1" smtClean="0"/>
              <a:t>menyertakan</a:t>
            </a:r>
            <a:r>
              <a:rPr lang="en-US" sz="1800" dirty="0" smtClean="0"/>
              <a:t> </a:t>
            </a:r>
            <a:r>
              <a:rPr lang="en-US" sz="1800" dirty="0" err="1" smtClean="0"/>
              <a:t>maklumat</a:t>
            </a:r>
            <a:r>
              <a:rPr lang="en-US" sz="1800" dirty="0" smtClean="0"/>
              <a:t> yang </a:t>
            </a:r>
            <a:r>
              <a:rPr lang="en-US" sz="1800" dirty="0" err="1" smtClean="0"/>
              <a:t>diminta</a:t>
            </a:r>
            <a:r>
              <a:rPr lang="en-US" sz="1800" dirty="0" smtClean="0"/>
              <a:t> </a:t>
            </a:r>
            <a:r>
              <a:rPr lang="en-US" sz="1800" dirty="0" err="1" smtClean="0"/>
              <a:t>akan</a:t>
            </a:r>
            <a:r>
              <a:rPr lang="en-US" sz="1800" dirty="0" smtClean="0"/>
              <a:t> </a:t>
            </a:r>
            <a:r>
              <a:rPr lang="en-US" sz="1800" dirty="0" err="1" smtClean="0"/>
              <a:t>menyebabkan</a:t>
            </a:r>
            <a:r>
              <a:rPr lang="en-US" sz="1800" dirty="0" smtClean="0"/>
              <a:t> </a:t>
            </a:r>
            <a:r>
              <a:rPr lang="en-US" sz="1800" dirty="0" err="1" smtClean="0"/>
              <a:t>permohonan</a:t>
            </a:r>
            <a:r>
              <a:rPr lang="en-US" sz="1800" dirty="0" smtClean="0"/>
              <a:t> </a:t>
            </a:r>
            <a:r>
              <a:rPr lang="en-US" sz="1800" dirty="0" err="1" smtClean="0"/>
              <a:t>masuk</a:t>
            </a:r>
            <a:r>
              <a:rPr lang="en-US" sz="1800" dirty="0" smtClean="0"/>
              <a:t> </a:t>
            </a:r>
            <a:r>
              <a:rPr lang="en-US" sz="1800" dirty="0" err="1" smtClean="0"/>
              <a:t>ke</a:t>
            </a:r>
            <a:r>
              <a:rPr lang="en-US" sz="1800" dirty="0" smtClean="0"/>
              <a:t> </a:t>
            </a:r>
            <a:r>
              <a:rPr lang="en-US" sz="1800" dirty="0" err="1" smtClean="0"/>
              <a:t>milis</a:t>
            </a:r>
            <a:r>
              <a:rPr lang="en-US" sz="1800" dirty="0" smtClean="0"/>
              <a:t> </a:t>
            </a:r>
            <a:r>
              <a:rPr lang="en-US" sz="1800" dirty="0" err="1" smtClean="0"/>
              <a:t>ini</a:t>
            </a:r>
            <a:r>
              <a:rPr lang="en-US" sz="1800" dirty="0" smtClean="0"/>
              <a:t> </a:t>
            </a:r>
            <a:r>
              <a:rPr lang="en-US" sz="1800" dirty="0" err="1" smtClean="0"/>
              <a:t>tidak</a:t>
            </a:r>
            <a:r>
              <a:rPr lang="en-US" sz="1800" dirty="0" smtClean="0"/>
              <a:t> </a:t>
            </a:r>
            <a:r>
              <a:rPr lang="en-US" sz="1800" dirty="0" err="1" smtClean="0"/>
              <a:t>dibenarkan</a:t>
            </a:r>
            <a:r>
              <a:rPr lang="en-US" sz="1800" dirty="0" smtClean="0"/>
              <a:t>.</a:t>
            </a:r>
          </a:p>
          <a:p>
            <a:pPr marL="365760" indent="-256032" eaLnBrk="1" fontAlgn="auto" hangingPunct="1">
              <a:spcAft>
                <a:spcPts val="0"/>
              </a:spcAft>
              <a:buFont typeface="Wingdings 3"/>
              <a:buNone/>
              <a:defRPr/>
            </a:pPr>
            <a:endParaRPr lang="en-US" sz="1800" dirty="0" smtClean="0"/>
          </a:p>
          <a:p>
            <a:pPr marL="365760" indent="-256032" eaLnBrk="1" fontAlgn="auto" hangingPunct="1">
              <a:spcAft>
                <a:spcPts val="0"/>
              </a:spcAft>
              <a:buFont typeface="Wingdings 3"/>
              <a:buNone/>
              <a:defRPr/>
            </a:pPr>
            <a:r>
              <a:rPr lang="en-US" sz="1800" dirty="0" smtClean="0"/>
              <a:t>		</a:t>
            </a:r>
            <a:endParaRPr lang="en-US" sz="1800" dirty="0">
              <a:solidFill>
                <a:schemeClr val="accent3"/>
              </a:solidFill>
            </a:endParaRPr>
          </a:p>
        </p:txBody>
      </p:sp>
      <p:pic>
        <p:nvPicPr>
          <p:cNvPr id="19460" name="Content Placeholder 5" descr="Ditambat Sepi.jpg"/>
          <p:cNvPicPr>
            <a:picLocks noGrp="1" noChangeAspect="1"/>
          </p:cNvPicPr>
          <p:nvPr>
            <p:ph sz="half" idx="2"/>
          </p:nvPr>
        </p:nvPicPr>
        <p:blipFill>
          <a:blip r:embed="rId3"/>
          <a:srcRect/>
          <a:stretch>
            <a:fillRect/>
          </a:stretch>
        </p:blipFill>
        <p:spPr>
          <a:xfrm>
            <a:off x="4714875" y="4286250"/>
            <a:ext cx="3786188" cy="1643063"/>
          </a:xfrm>
        </p:spPr>
      </p:pic>
      <p:pic>
        <p:nvPicPr>
          <p:cNvPr id="19461" name="Content Placeholder 5" descr="Ditambat Sepi.jpg"/>
          <p:cNvPicPr>
            <a:picLocks noChangeAspect="1"/>
          </p:cNvPicPr>
          <p:nvPr/>
        </p:nvPicPr>
        <p:blipFill>
          <a:blip r:embed="rId4"/>
          <a:srcRect/>
          <a:stretch>
            <a:fillRect/>
          </a:stretch>
        </p:blipFill>
        <p:spPr bwMode="auto">
          <a:xfrm>
            <a:off x="500063" y="4286250"/>
            <a:ext cx="3786187" cy="1649413"/>
          </a:xfrm>
          <a:prstGeom prst="rect">
            <a:avLst/>
          </a:prstGeom>
          <a:noFill/>
          <a:ln w="9525">
            <a:noFill/>
            <a:miter lim="800000"/>
            <a:headEnd/>
            <a:tailEnd/>
          </a:ln>
        </p:spPr>
      </p:pic>
    </p:spTree>
  </p:cSld>
  <p:clrMapOvr>
    <a:masterClrMapping/>
  </p:clrMapOvr>
  <p:transition>
    <p:split dir="in"/>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512763"/>
            <a:ext cx="8229600" cy="914400"/>
          </a:xfrm>
        </p:spPr>
        <p:txBody>
          <a:bodyPr/>
          <a:lstStyle/>
          <a:p>
            <a:pPr eaLnBrk="1" fontAlgn="auto" hangingPunct="1">
              <a:spcAft>
                <a:spcPts val="0"/>
              </a:spcAft>
              <a:defRPr/>
            </a:pPr>
            <a:r>
              <a:rPr lang="en-US" sz="3200" dirty="0" err="1" smtClean="0">
                <a:solidFill>
                  <a:srgbClr val="FFC000"/>
                </a:solidFill>
              </a:rPr>
              <a:t>Beberapa</a:t>
            </a:r>
            <a:r>
              <a:rPr lang="en-US" sz="3200" dirty="0" smtClean="0">
                <a:solidFill>
                  <a:srgbClr val="FFC000"/>
                </a:solidFill>
              </a:rPr>
              <a:t> </a:t>
            </a:r>
            <a:r>
              <a:rPr lang="en-US" sz="3200" dirty="0" err="1" smtClean="0">
                <a:solidFill>
                  <a:srgbClr val="FFC000"/>
                </a:solidFill>
              </a:rPr>
              <a:t>perkara</a:t>
            </a:r>
            <a:r>
              <a:rPr lang="en-US" sz="3200" dirty="0" smtClean="0">
                <a:solidFill>
                  <a:srgbClr val="FFC000"/>
                </a:solidFill>
              </a:rPr>
              <a:t> yang </a:t>
            </a:r>
            <a:r>
              <a:rPr lang="en-US" sz="3200" dirty="0" err="1" smtClean="0">
                <a:solidFill>
                  <a:srgbClr val="FFC000"/>
                </a:solidFill>
              </a:rPr>
              <a:t>perlu</a:t>
            </a:r>
            <a:r>
              <a:rPr lang="en-US" sz="3200" dirty="0" smtClean="0">
                <a:solidFill>
                  <a:srgbClr val="FFC000"/>
                </a:solidFill>
              </a:rPr>
              <a:t> </a:t>
            </a:r>
            <a:r>
              <a:rPr lang="en-US" sz="3200" dirty="0" err="1" smtClean="0">
                <a:solidFill>
                  <a:srgbClr val="FFC000"/>
                </a:solidFill>
              </a:rPr>
              <a:t>diberi</a:t>
            </a:r>
            <a:r>
              <a:rPr lang="en-US" sz="3200" dirty="0" smtClean="0">
                <a:solidFill>
                  <a:srgbClr val="FFC000"/>
                </a:solidFill>
              </a:rPr>
              <a:t> </a:t>
            </a:r>
            <a:r>
              <a:rPr lang="en-US" sz="3200" dirty="0" err="1" smtClean="0">
                <a:solidFill>
                  <a:srgbClr val="FFC000"/>
                </a:solidFill>
              </a:rPr>
              <a:t>perhatian</a:t>
            </a:r>
            <a:r>
              <a:rPr lang="en-US" sz="3200" dirty="0" smtClean="0">
                <a:solidFill>
                  <a:srgbClr val="FFC000"/>
                </a:solidFill>
              </a:rPr>
              <a:t> </a:t>
            </a:r>
            <a:r>
              <a:rPr lang="en-US" sz="3200" dirty="0" err="1" smtClean="0">
                <a:solidFill>
                  <a:srgbClr val="FFC000"/>
                </a:solidFill>
              </a:rPr>
              <a:t>oleh</a:t>
            </a:r>
            <a:r>
              <a:rPr lang="en-US" sz="3200" dirty="0" smtClean="0">
                <a:solidFill>
                  <a:srgbClr val="FFC000"/>
                </a:solidFill>
              </a:rPr>
              <a:t> </a:t>
            </a:r>
            <a:r>
              <a:rPr lang="en-US" sz="3200" dirty="0" err="1" smtClean="0">
                <a:solidFill>
                  <a:srgbClr val="FFC000"/>
                </a:solidFill>
              </a:rPr>
              <a:t>pelajar</a:t>
            </a:r>
            <a:r>
              <a:rPr lang="en-US" sz="3200" dirty="0" smtClean="0">
                <a:solidFill>
                  <a:srgbClr val="FFC000"/>
                </a:solidFill>
              </a:rPr>
              <a:t> ZZZM1053</a:t>
            </a:r>
            <a:endParaRPr lang="en-US" sz="3200" dirty="0">
              <a:solidFill>
                <a:srgbClr val="FFC000"/>
              </a:solidFill>
            </a:endParaRPr>
          </a:p>
        </p:txBody>
      </p:sp>
      <p:sp>
        <p:nvSpPr>
          <p:cNvPr id="20483" name="Content Placeholder 3"/>
          <p:cNvSpPr>
            <a:spLocks noGrp="1"/>
          </p:cNvSpPr>
          <p:nvPr>
            <p:ph sz="half" idx="1"/>
          </p:nvPr>
        </p:nvSpPr>
        <p:spPr>
          <a:xfrm>
            <a:off x="457200" y="1481138"/>
            <a:ext cx="5686425" cy="4525962"/>
          </a:xfrm>
        </p:spPr>
        <p:txBody>
          <a:bodyPr/>
          <a:lstStyle/>
          <a:p>
            <a:pPr eaLnBrk="1" hangingPunct="1"/>
            <a:endParaRPr lang="en-US" sz="2000" smtClean="0">
              <a:solidFill>
                <a:srgbClr val="FFFF00"/>
              </a:solidFill>
            </a:endParaRPr>
          </a:p>
          <a:p>
            <a:pPr eaLnBrk="1" hangingPunct="1"/>
            <a:r>
              <a:rPr lang="en-US" sz="2000" smtClean="0">
                <a:solidFill>
                  <a:srgbClr val="FFFF00"/>
                </a:solidFill>
              </a:rPr>
              <a:t>Penggunaan telefon selular semasa kuliah berlangsung adalah dilarang</a:t>
            </a:r>
          </a:p>
          <a:p>
            <a:pPr eaLnBrk="1" hangingPunct="1"/>
            <a:r>
              <a:rPr lang="en-US" sz="2000" smtClean="0">
                <a:solidFill>
                  <a:srgbClr val="FFFF00"/>
                </a:solidFill>
              </a:rPr>
              <a:t>Kehadiran kuliah yang menepati masa.</a:t>
            </a:r>
          </a:p>
          <a:p>
            <a:pPr eaLnBrk="1" hangingPunct="1"/>
            <a:r>
              <a:rPr lang="en-US" sz="2000" smtClean="0">
                <a:solidFill>
                  <a:srgbClr val="FFFF00"/>
                </a:solidFill>
              </a:rPr>
              <a:t>Disiplin dan ketrampilan diri semasa menghadiri kuliah.</a:t>
            </a:r>
          </a:p>
          <a:p>
            <a:pPr eaLnBrk="1" hangingPunct="1"/>
            <a:r>
              <a:rPr lang="en-US" sz="2000" smtClean="0">
                <a:solidFill>
                  <a:srgbClr val="FFFF00"/>
                </a:solidFill>
              </a:rPr>
              <a:t>Penghantaran tugas yang mengikuti ketetapan masa.</a:t>
            </a:r>
          </a:p>
          <a:p>
            <a:pPr eaLnBrk="1" hangingPunct="1"/>
            <a:r>
              <a:rPr lang="en-US" sz="2000" smtClean="0">
                <a:solidFill>
                  <a:srgbClr val="FFFF00"/>
                </a:solidFill>
              </a:rPr>
              <a:t>Kerjasama dalam kumpulan kelas</a:t>
            </a:r>
          </a:p>
          <a:p>
            <a:pPr eaLnBrk="1" hangingPunct="1"/>
            <a:r>
              <a:rPr lang="en-US" sz="2000" smtClean="0">
                <a:solidFill>
                  <a:srgbClr val="FFFF00"/>
                </a:solidFill>
              </a:rPr>
              <a:t>Komitmen terhadap kursus.</a:t>
            </a:r>
          </a:p>
          <a:p>
            <a:pPr eaLnBrk="1" hangingPunct="1"/>
            <a:r>
              <a:rPr lang="en-US" sz="2000" smtClean="0">
                <a:solidFill>
                  <a:srgbClr val="FFFF00"/>
                </a:solidFill>
              </a:rPr>
              <a:t>Interaksi yang baik dengan pengajar dan rakan sekelas.</a:t>
            </a:r>
          </a:p>
        </p:txBody>
      </p:sp>
      <p:pic>
        <p:nvPicPr>
          <p:cNvPr id="20484" name="Content Placeholder 5" descr="hawaii3.jpg"/>
          <p:cNvPicPr>
            <a:picLocks noGrp="1" noChangeAspect="1"/>
          </p:cNvPicPr>
          <p:nvPr>
            <p:ph sz="half" idx="2"/>
          </p:nvPr>
        </p:nvPicPr>
        <p:blipFill>
          <a:blip r:embed="rId3"/>
          <a:srcRect/>
          <a:stretch>
            <a:fillRect/>
          </a:stretch>
        </p:blipFill>
        <p:spPr>
          <a:xfrm>
            <a:off x="6143625" y="2143125"/>
            <a:ext cx="2551113" cy="3286125"/>
          </a:xfrm>
        </p:spPr>
      </p:pic>
    </p:spTree>
  </p:cSld>
  <p:clrMapOvr>
    <a:masterClrMapping/>
  </p:clrMapOvr>
  <p:transition>
    <p:circl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512763"/>
            <a:ext cx="8229600" cy="914400"/>
          </a:xfrm>
        </p:spPr>
        <p:txBody>
          <a:bodyPr>
            <a:normAutofit fontScale="90000"/>
          </a:bodyPr>
          <a:lstStyle/>
          <a:p>
            <a:pPr eaLnBrk="1" fontAlgn="auto" hangingPunct="1">
              <a:spcAft>
                <a:spcPts val="0"/>
              </a:spcAft>
              <a:defRPr/>
            </a:pPr>
            <a:r>
              <a:rPr lang="en-US" dirty="0" smtClean="0">
                <a:solidFill>
                  <a:schemeClr val="tx2">
                    <a:satMod val="200000"/>
                  </a:schemeClr>
                </a:solidFill>
              </a:rPr>
              <a:t>KATA PELAJAR-PELAJAR LEPAS, KURSUS INI…..</a:t>
            </a:r>
            <a:endParaRPr lang="en-US" dirty="0">
              <a:solidFill>
                <a:schemeClr val="tx2">
                  <a:satMod val="200000"/>
                </a:schemeClr>
              </a:solidFill>
            </a:endParaRPr>
          </a:p>
        </p:txBody>
      </p:sp>
      <p:sp>
        <p:nvSpPr>
          <p:cNvPr id="2" name="Content Placeholder 1"/>
          <p:cNvSpPr>
            <a:spLocks noGrp="1"/>
          </p:cNvSpPr>
          <p:nvPr>
            <p:ph sz="half" idx="1"/>
          </p:nvPr>
        </p:nvSpPr>
        <p:spPr>
          <a:xfrm>
            <a:off x="465138" y="1770063"/>
            <a:ext cx="4038600" cy="4525962"/>
          </a:xfrm>
        </p:spPr>
        <p:txBody>
          <a:bodyPr>
            <a:normAutofit fontScale="92500" lnSpcReduction="20000"/>
          </a:bodyPr>
          <a:lstStyle/>
          <a:p>
            <a:pPr marL="365760" indent="-256032" eaLnBrk="1" fontAlgn="auto" hangingPunct="1">
              <a:spcAft>
                <a:spcPts val="0"/>
              </a:spcAft>
              <a:buFont typeface="Wingdings 3"/>
              <a:buChar char=""/>
              <a:defRPr/>
            </a:pPr>
            <a:r>
              <a:rPr lang="en-US" dirty="0" smtClean="0">
                <a:solidFill>
                  <a:srgbClr val="FFC000"/>
                </a:solidFill>
                <a:latin typeface="Berlin Sans FB Demi" pitchFamily="34" charset="0"/>
              </a:rPr>
              <a:t>AMAT SENANG UNTUK LULUS DAN DAPAT GRED   “A”</a:t>
            </a:r>
          </a:p>
          <a:p>
            <a:pPr marL="365760" indent="-256032" eaLnBrk="1" fontAlgn="auto" hangingPunct="1">
              <a:spcAft>
                <a:spcPts val="0"/>
              </a:spcAft>
              <a:buFont typeface="Wingdings 3"/>
              <a:buNone/>
              <a:defRPr/>
            </a:pPr>
            <a:endParaRPr lang="en-US" dirty="0" smtClean="0"/>
          </a:p>
          <a:p>
            <a:pPr marL="365760" indent="-256032" eaLnBrk="1" fontAlgn="auto" hangingPunct="1">
              <a:spcAft>
                <a:spcPts val="0"/>
              </a:spcAft>
              <a:buFont typeface="Wingdings 3"/>
              <a:buNone/>
              <a:defRPr/>
            </a:pPr>
            <a:endParaRPr lang="en-US" dirty="0" smtClean="0"/>
          </a:p>
          <a:p>
            <a:pPr marL="365760" indent="-256032" algn="ctr" eaLnBrk="1" fontAlgn="auto" hangingPunct="1">
              <a:spcAft>
                <a:spcPts val="0"/>
              </a:spcAft>
              <a:buFont typeface="Wingdings 3"/>
              <a:buNone/>
              <a:defRPr/>
            </a:pPr>
            <a:r>
              <a:rPr lang="en-US" dirty="0" smtClean="0"/>
              <a:t>DAN</a:t>
            </a:r>
          </a:p>
          <a:p>
            <a:pPr marL="365760" indent="-256032" algn="ctr" eaLnBrk="1" fontAlgn="auto" hangingPunct="1">
              <a:spcAft>
                <a:spcPts val="0"/>
              </a:spcAft>
              <a:buFont typeface="Wingdings 3"/>
              <a:buNone/>
              <a:defRPr/>
            </a:pPr>
            <a:endParaRPr lang="en-US" dirty="0" smtClean="0"/>
          </a:p>
          <a:p>
            <a:pPr marL="365760" indent="-256032" algn="ctr" eaLnBrk="1" fontAlgn="auto" hangingPunct="1">
              <a:spcAft>
                <a:spcPts val="0"/>
              </a:spcAft>
              <a:buFont typeface="Wingdings 3"/>
              <a:buNone/>
              <a:defRPr/>
            </a:pPr>
            <a:endParaRPr lang="en-US" dirty="0" smtClean="0"/>
          </a:p>
          <a:p>
            <a:pPr marL="365760" indent="-256032" eaLnBrk="1" fontAlgn="auto" hangingPunct="1">
              <a:spcAft>
                <a:spcPts val="0"/>
              </a:spcAft>
              <a:buFont typeface="Wingdings 3"/>
              <a:buNone/>
              <a:defRPr/>
            </a:pPr>
            <a:r>
              <a:rPr lang="en-US" dirty="0" smtClean="0">
                <a:solidFill>
                  <a:srgbClr val="92D050"/>
                </a:solidFill>
                <a:latin typeface="Berlin Sans FB Demi" pitchFamily="34" charset="0"/>
              </a:rPr>
              <a:t>   AMAT MUDAH JUGA UNTUK GAGAL DAN DAPAT  GRED   “E”</a:t>
            </a:r>
            <a:endParaRPr lang="en-US" dirty="0">
              <a:solidFill>
                <a:srgbClr val="92D050"/>
              </a:solidFill>
              <a:latin typeface="Berlin Sans FB Demi" pitchFamily="34" charset="0"/>
            </a:endParaRPr>
          </a:p>
        </p:txBody>
      </p:sp>
      <p:sp>
        <p:nvSpPr>
          <p:cNvPr id="3" name="Content Placeholder 2"/>
          <p:cNvSpPr>
            <a:spLocks noGrp="1"/>
          </p:cNvSpPr>
          <p:nvPr>
            <p:ph sz="half" idx="2"/>
          </p:nvPr>
        </p:nvSpPr>
        <p:spPr>
          <a:xfrm>
            <a:off x="4656138" y="1770063"/>
            <a:ext cx="4038600" cy="4525962"/>
          </a:xfrm>
        </p:spPr>
        <p:txBody>
          <a:bodyPr>
            <a:normAutofit fontScale="92500" lnSpcReduction="20000"/>
          </a:bodyPr>
          <a:lstStyle/>
          <a:p>
            <a:pPr marL="365760" indent="-256032" eaLnBrk="1" fontAlgn="auto" hangingPunct="1">
              <a:spcAft>
                <a:spcPts val="0"/>
              </a:spcAft>
              <a:buFont typeface="Wingdings 3"/>
              <a:buChar char=""/>
              <a:defRPr/>
            </a:pPr>
            <a:endParaRPr lang="en-US" dirty="0" smtClean="0"/>
          </a:p>
        </p:txBody>
      </p:sp>
    </p:spTree>
  </p:cSld>
  <p:clrMapOvr>
    <a:masterClrMapping/>
  </p:clrMapOvr>
  <p:transition>
    <p:wedg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512763"/>
            <a:ext cx="8229600" cy="914400"/>
          </a:xfrm>
        </p:spPr>
        <p:txBody>
          <a:bodyPr/>
          <a:lstStyle/>
          <a:p>
            <a:pPr eaLnBrk="1" fontAlgn="auto" hangingPunct="1">
              <a:spcAft>
                <a:spcPts val="0"/>
              </a:spcAft>
              <a:defRPr/>
            </a:pPr>
            <a:r>
              <a:rPr lang="en-US" dirty="0" err="1" smtClean="0">
                <a:solidFill>
                  <a:srgbClr val="FF0000"/>
                </a:solidFill>
                <a:latin typeface="Berlin Sans FB" pitchFamily="34" charset="0"/>
              </a:rPr>
              <a:t>Buat</a:t>
            </a:r>
            <a:r>
              <a:rPr lang="en-US" dirty="0" smtClean="0">
                <a:solidFill>
                  <a:srgbClr val="FF0000"/>
                </a:solidFill>
                <a:latin typeface="Berlin Sans FB" pitchFamily="34" charset="0"/>
              </a:rPr>
              <a:t> </a:t>
            </a:r>
            <a:r>
              <a:rPr lang="en-US" dirty="0" err="1" smtClean="0">
                <a:solidFill>
                  <a:srgbClr val="FF0000"/>
                </a:solidFill>
                <a:latin typeface="Berlin Sans FB" pitchFamily="34" charset="0"/>
              </a:rPr>
              <a:t>Renungan</a:t>
            </a:r>
            <a:r>
              <a:rPr lang="en-US" dirty="0" smtClean="0">
                <a:solidFill>
                  <a:srgbClr val="FF0000"/>
                </a:solidFill>
                <a:latin typeface="Berlin Sans FB" pitchFamily="34" charset="0"/>
              </a:rPr>
              <a:t> </a:t>
            </a:r>
            <a:r>
              <a:rPr lang="en-US" dirty="0" err="1" smtClean="0">
                <a:solidFill>
                  <a:srgbClr val="FF0000"/>
                </a:solidFill>
                <a:latin typeface="Berlin Sans FB" pitchFamily="34" charset="0"/>
              </a:rPr>
              <a:t>Minda</a:t>
            </a:r>
            <a:endParaRPr lang="en-US" dirty="0">
              <a:solidFill>
                <a:srgbClr val="FF0000"/>
              </a:solidFill>
              <a:latin typeface="Berlin Sans FB" pitchFamily="34" charset="0"/>
            </a:endParaRPr>
          </a:p>
        </p:txBody>
      </p:sp>
      <p:sp>
        <p:nvSpPr>
          <p:cNvPr id="5" name="Content Placeholder 4"/>
          <p:cNvSpPr>
            <a:spLocks noGrp="1"/>
          </p:cNvSpPr>
          <p:nvPr>
            <p:ph sz="half" idx="1"/>
          </p:nvPr>
        </p:nvSpPr>
        <p:spPr>
          <a:xfrm>
            <a:off x="457200" y="1481138"/>
            <a:ext cx="5757863" cy="4525962"/>
          </a:xfrm>
        </p:spPr>
        <p:txBody>
          <a:bodyPr>
            <a:normAutofit lnSpcReduction="10000"/>
          </a:bodyPr>
          <a:lstStyle/>
          <a:p>
            <a:pPr marL="365760" indent="-256032" eaLnBrk="1" fontAlgn="auto" hangingPunct="1">
              <a:spcAft>
                <a:spcPts val="0"/>
              </a:spcAft>
              <a:buFont typeface="Wingdings 3"/>
              <a:buChar char=""/>
              <a:defRPr/>
            </a:pPr>
            <a:r>
              <a:rPr lang="en-US" dirty="0" err="1" smtClean="0">
                <a:solidFill>
                  <a:schemeClr val="accent3"/>
                </a:solidFill>
                <a:latin typeface="Berlin Sans FB Demi" pitchFamily="34" charset="0"/>
              </a:rPr>
              <a:t>Segak</a:t>
            </a:r>
            <a:r>
              <a:rPr lang="en-US" dirty="0" smtClean="0">
                <a:solidFill>
                  <a:schemeClr val="accent3"/>
                </a:solidFill>
                <a:latin typeface="Berlin Sans FB Demi" pitchFamily="34" charset="0"/>
              </a:rPr>
              <a:t> </a:t>
            </a:r>
            <a:r>
              <a:rPr lang="en-US" dirty="0" err="1" smtClean="0">
                <a:solidFill>
                  <a:schemeClr val="accent3"/>
                </a:solidFill>
                <a:latin typeface="Berlin Sans FB Demi" pitchFamily="34" charset="0"/>
              </a:rPr>
              <a:t>teruna</a:t>
            </a:r>
            <a:r>
              <a:rPr lang="en-US" dirty="0" smtClean="0">
                <a:solidFill>
                  <a:schemeClr val="accent3"/>
                </a:solidFill>
                <a:latin typeface="Berlin Sans FB Demi" pitchFamily="34" charset="0"/>
              </a:rPr>
              <a:t> </a:t>
            </a:r>
            <a:r>
              <a:rPr lang="en-US" dirty="0" err="1" smtClean="0">
                <a:solidFill>
                  <a:schemeClr val="accent3"/>
                </a:solidFill>
                <a:latin typeface="Berlin Sans FB Demi" pitchFamily="34" charset="0"/>
              </a:rPr>
              <a:t>berbaju</a:t>
            </a:r>
            <a:r>
              <a:rPr lang="en-US" dirty="0" smtClean="0">
                <a:solidFill>
                  <a:schemeClr val="accent3"/>
                </a:solidFill>
                <a:latin typeface="Berlin Sans FB Demi" pitchFamily="34" charset="0"/>
              </a:rPr>
              <a:t> </a:t>
            </a:r>
            <a:r>
              <a:rPr lang="en-US" dirty="0" err="1" smtClean="0">
                <a:solidFill>
                  <a:schemeClr val="accent3"/>
                </a:solidFill>
                <a:latin typeface="Berlin Sans FB Demi" pitchFamily="34" charset="0"/>
              </a:rPr>
              <a:t>Melayu</a:t>
            </a:r>
            <a:r>
              <a:rPr lang="en-US" dirty="0" smtClean="0">
                <a:solidFill>
                  <a:schemeClr val="accent3"/>
                </a:solidFill>
                <a:latin typeface="Berlin Sans FB Demi" pitchFamily="34" charset="0"/>
              </a:rPr>
              <a:t>,</a:t>
            </a:r>
          </a:p>
          <a:p>
            <a:pPr marL="365760" indent="-256032" eaLnBrk="1" fontAlgn="auto" hangingPunct="1">
              <a:spcAft>
                <a:spcPts val="0"/>
              </a:spcAft>
              <a:buFont typeface="Wingdings 3"/>
              <a:buChar char=""/>
              <a:defRPr/>
            </a:pPr>
            <a:r>
              <a:rPr lang="en-US" dirty="0" err="1" smtClean="0">
                <a:solidFill>
                  <a:schemeClr val="accent3"/>
                </a:solidFill>
                <a:latin typeface="Berlin Sans FB Demi" pitchFamily="34" charset="0"/>
              </a:rPr>
              <a:t>Songket</a:t>
            </a:r>
            <a:r>
              <a:rPr lang="en-US" dirty="0" smtClean="0">
                <a:solidFill>
                  <a:schemeClr val="accent3"/>
                </a:solidFill>
                <a:latin typeface="Berlin Sans FB Demi" pitchFamily="34" charset="0"/>
              </a:rPr>
              <a:t> </a:t>
            </a:r>
            <a:r>
              <a:rPr lang="en-US" dirty="0" err="1" smtClean="0">
                <a:solidFill>
                  <a:schemeClr val="accent3"/>
                </a:solidFill>
                <a:latin typeface="Berlin Sans FB Demi" pitchFamily="34" charset="0"/>
              </a:rPr>
              <a:t>halus</a:t>
            </a:r>
            <a:r>
              <a:rPr lang="en-US" dirty="0" smtClean="0">
                <a:solidFill>
                  <a:schemeClr val="accent3"/>
                </a:solidFill>
                <a:latin typeface="Berlin Sans FB Demi" pitchFamily="34" charset="0"/>
              </a:rPr>
              <a:t> </a:t>
            </a:r>
            <a:r>
              <a:rPr lang="en-US" dirty="0" err="1" smtClean="0">
                <a:solidFill>
                  <a:schemeClr val="accent3"/>
                </a:solidFill>
                <a:latin typeface="Berlin Sans FB Demi" pitchFamily="34" charset="0"/>
              </a:rPr>
              <a:t>tenunan</a:t>
            </a:r>
            <a:r>
              <a:rPr lang="en-US" dirty="0" smtClean="0">
                <a:solidFill>
                  <a:schemeClr val="accent3"/>
                </a:solidFill>
                <a:latin typeface="Berlin Sans FB Demi" pitchFamily="34" charset="0"/>
              </a:rPr>
              <a:t> </a:t>
            </a:r>
            <a:r>
              <a:rPr lang="en-US" dirty="0" err="1" smtClean="0">
                <a:solidFill>
                  <a:schemeClr val="accent3"/>
                </a:solidFill>
                <a:latin typeface="Berlin Sans FB Demi" pitchFamily="34" charset="0"/>
              </a:rPr>
              <a:t>tangan</a:t>
            </a:r>
            <a:r>
              <a:rPr lang="en-US" dirty="0" smtClean="0">
                <a:solidFill>
                  <a:schemeClr val="accent3"/>
                </a:solidFill>
                <a:latin typeface="Berlin Sans FB Demi" pitchFamily="34" charset="0"/>
              </a:rPr>
              <a:t>,</a:t>
            </a:r>
          </a:p>
          <a:p>
            <a:pPr marL="365760" indent="-256032" eaLnBrk="1" fontAlgn="auto" hangingPunct="1">
              <a:spcAft>
                <a:spcPts val="0"/>
              </a:spcAft>
              <a:buFont typeface="Wingdings 3"/>
              <a:buChar char=""/>
              <a:defRPr/>
            </a:pPr>
            <a:r>
              <a:rPr lang="en-US" dirty="0" err="1" smtClean="0">
                <a:solidFill>
                  <a:schemeClr val="accent3"/>
                </a:solidFill>
                <a:latin typeface="Berlin Sans FB Demi" pitchFamily="34" charset="0"/>
              </a:rPr>
              <a:t>Kalau</a:t>
            </a:r>
            <a:r>
              <a:rPr lang="en-US" dirty="0" smtClean="0">
                <a:solidFill>
                  <a:schemeClr val="accent3"/>
                </a:solidFill>
                <a:latin typeface="Berlin Sans FB Demi" pitchFamily="34" charset="0"/>
              </a:rPr>
              <a:t> </a:t>
            </a:r>
            <a:r>
              <a:rPr lang="en-US" dirty="0" err="1" smtClean="0">
                <a:solidFill>
                  <a:schemeClr val="accent3"/>
                </a:solidFill>
                <a:latin typeface="Berlin Sans FB Demi" pitchFamily="34" charset="0"/>
              </a:rPr>
              <a:t>tak</a:t>
            </a:r>
            <a:r>
              <a:rPr lang="en-US" dirty="0" smtClean="0">
                <a:solidFill>
                  <a:schemeClr val="accent3"/>
                </a:solidFill>
                <a:latin typeface="Berlin Sans FB Demi" pitchFamily="34" charset="0"/>
              </a:rPr>
              <a:t> </a:t>
            </a:r>
            <a:r>
              <a:rPr lang="en-US" dirty="0" err="1" smtClean="0">
                <a:solidFill>
                  <a:schemeClr val="accent3"/>
                </a:solidFill>
                <a:latin typeface="Berlin Sans FB Demi" pitchFamily="34" charset="0"/>
              </a:rPr>
              <a:t>tahu</a:t>
            </a:r>
            <a:r>
              <a:rPr lang="en-US" dirty="0" smtClean="0">
                <a:solidFill>
                  <a:schemeClr val="accent3"/>
                </a:solidFill>
                <a:latin typeface="Berlin Sans FB Demi" pitchFamily="34" charset="0"/>
              </a:rPr>
              <a:t> </a:t>
            </a:r>
            <a:r>
              <a:rPr lang="en-US" dirty="0" err="1" smtClean="0">
                <a:solidFill>
                  <a:schemeClr val="accent3"/>
                </a:solidFill>
                <a:latin typeface="Berlin Sans FB Demi" pitchFamily="34" charset="0"/>
              </a:rPr>
              <a:t>janganlah</a:t>
            </a:r>
            <a:r>
              <a:rPr lang="en-US" dirty="0" smtClean="0">
                <a:solidFill>
                  <a:schemeClr val="accent3"/>
                </a:solidFill>
                <a:latin typeface="Berlin Sans FB Demi" pitchFamily="34" charset="0"/>
              </a:rPr>
              <a:t> </a:t>
            </a:r>
            <a:r>
              <a:rPr lang="en-US" dirty="0" err="1" smtClean="0">
                <a:solidFill>
                  <a:schemeClr val="accent3"/>
                </a:solidFill>
                <a:latin typeface="Berlin Sans FB Demi" pitchFamily="34" charset="0"/>
              </a:rPr>
              <a:t>malu</a:t>
            </a:r>
            <a:r>
              <a:rPr lang="en-US" dirty="0" smtClean="0">
                <a:solidFill>
                  <a:schemeClr val="accent3"/>
                </a:solidFill>
                <a:latin typeface="Berlin Sans FB Demi" pitchFamily="34" charset="0"/>
              </a:rPr>
              <a:t>,</a:t>
            </a:r>
          </a:p>
          <a:p>
            <a:pPr marL="365760" indent="-256032" eaLnBrk="1" fontAlgn="auto" hangingPunct="1">
              <a:spcAft>
                <a:spcPts val="0"/>
              </a:spcAft>
              <a:buFont typeface="Wingdings 3"/>
              <a:buChar char=""/>
              <a:defRPr/>
            </a:pPr>
            <a:r>
              <a:rPr lang="en-US" dirty="0" err="1" smtClean="0">
                <a:solidFill>
                  <a:schemeClr val="accent3"/>
                </a:solidFill>
                <a:latin typeface="Berlin Sans FB Demi" pitchFamily="34" charset="0"/>
              </a:rPr>
              <a:t>Malu</a:t>
            </a:r>
            <a:r>
              <a:rPr lang="en-US" dirty="0" smtClean="0">
                <a:solidFill>
                  <a:schemeClr val="accent3"/>
                </a:solidFill>
                <a:latin typeface="Berlin Sans FB Demi" pitchFamily="34" charset="0"/>
              </a:rPr>
              <a:t> </a:t>
            </a:r>
            <a:r>
              <a:rPr lang="en-US" dirty="0" err="1" smtClean="0">
                <a:solidFill>
                  <a:schemeClr val="accent3"/>
                </a:solidFill>
                <a:latin typeface="Berlin Sans FB Demi" pitchFamily="34" charset="0"/>
              </a:rPr>
              <a:t>bertanya</a:t>
            </a:r>
            <a:r>
              <a:rPr lang="en-US" dirty="0" smtClean="0">
                <a:solidFill>
                  <a:schemeClr val="accent3"/>
                </a:solidFill>
                <a:latin typeface="Berlin Sans FB Demi" pitchFamily="34" charset="0"/>
              </a:rPr>
              <a:t> </a:t>
            </a:r>
            <a:r>
              <a:rPr lang="en-US" dirty="0" err="1" smtClean="0">
                <a:solidFill>
                  <a:schemeClr val="accent3"/>
                </a:solidFill>
                <a:latin typeface="Berlin Sans FB Demi" pitchFamily="34" charset="0"/>
              </a:rPr>
              <a:t>kan</a:t>
            </a:r>
            <a:r>
              <a:rPr lang="en-US" dirty="0" smtClean="0">
                <a:solidFill>
                  <a:schemeClr val="accent3"/>
                </a:solidFill>
                <a:latin typeface="Berlin Sans FB Demi" pitchFamily="34" charset="0"/>
              </a:rPr>
              <a:t> </a:t>
            </a:r>
            <a:r>
              <a:rPr lang="en-US" dirty="0" err="1" smtClean="0">
                <a:solidFill>
                  <a:schemeClr val="accent3"/>
                </a:solidFill>
                <a:latin typeface="Berlin Sans FB Demi" pitchFamily="34" charset="0"/>
              </a:rPr>
              <a:t>sesat</a:t>
            </a:r>
            <a:r>
              <a:rPr lang="en-US" dirty="0" smtClean="0">
                <a:solidFill>
                  <a:schemeClr val="accent3"/>
                </a:solidFill>
                <a:latin typeface="Berlin Sans FB Demi" pitchFamily="34" charset="0"/>
              </a:rPr>
              <a:t> </a:t>
            </a:r>
            <a:r>
              <a:rPr lang="en-US" dirty="0" err="1" smtClean="0">
                <a:solidFill>
                  <a:schemeClr val="accent3"/>
                </a:solidFill>
                <a:latin typeface="Berlin Sans FB Demi" pitchFamily="34" charset="0"/>
              </a:rPr>
              <a:t>jalan</a:t>
            </a:r>
            <a:r>
              <a:rPr lang="en-US" dirty="0" smtClean="0">
                <a:solidFill>
                  <a:schemeClr val="accent3"/>
                </a:solidFill>
                <a:latin typeface="Berlin Sans FB Demi" pitchFamily="34" charset="0"/>
              </a:rPr>
              <a:t>.</a:t>
            </a:r>
          </a:p>
          <a:p>
            <a:pPr marL="365760" indent="-256032" eaLnBrk="1" fontAlgn="auto" hangingPunct="1">
              <a:spcAft>
                <a:spcPts val="0"/>
              </a:spcAft>
              <a:buFont typeface="Wingdings 3"/>
              <a:buChar char=""/>
              <a:defRPr/>
            </a:pPr>
            <a:endParaRPr lang="en-US" dirty="0" smtClean="0"/>
          </a:p>
          <a:p>
            <a:pPr marL="365760" indent="-256032" eaLnBrk="1" fontAlgn="auto" hangingPunct="1">
              <a:spcAft>
                <a:spcPts val="0"/>
              </a:spcAft>
              <a:buFont typeface="Wingdings 3"/>
              <a:buChar char=""/>
              <a:defRPr/>
            </a:pPr>
            <a:r>
              <a:rPr lang="en-US" dirty="0" err="1" smtClean="0">
                <a:solidFill>
                  <a:schemeClr val="accent3"/>
                </a:solidFill>
                <a:latin typeface="Berlin Sans FB Demi" pitchFamily="34" charset="0"/>
              </a:rPr>
              <a:t>Padi</a:t>
            </a:r>
            <a:r>
              <a:rPr lang="en-US" dirty="0" smtClean="0">
                <a:solidFill>
                  <a:schemeClr val="accent3"/>
                </a:solidFill>
                <a:latin typeface="Berlin Sans FB Demi" pitchFamily="34" charset="0"/>
              </a:rPr>
              <a:t> </a:t>
            </a:r>
            <a:r>
              <a:rPr lang="en-US" dirty="0" err="1" smtClean="0">
                <a:solidFill>
                  <a:schemeClr val="accent3"/>
                </a:solidFill>
                <a:latin typeface="Berlin Sans FB Demi" pitchFamily="34" charset="0"/>
              </a:rPr>
              <a:t>ditampi</a:t>
            </a:r>
            <a:r>
              <a:rPr lang="en-US" dirty="0" smtClean="0">
                <a:solidFill>
                  <a:schemeClr val="accent3"/>
                </a:solidFill>
                <a:latin typeface="Berlin Sans FB Demi" pitchFamily="34" charset="0"/>
              </a:rPr>
              <a:t> </a:t>
            </a:r>
            <a:r>
              <a:rPr lang="en-US" dirty="0" err="1" smtClean="0">
                <a:solidFill>
                  <a:schemeClr val="accent3"/>
                </a:solidFill>
                <a:latin typeface="Berlin Sans FB Demi" pitchFamily="34" charset="0"/>
              </a:rPr>
              <a:t>sisihkan</a:t>
            </a:r>
            <a:r>
              <a:rPr lang="en-US" dirty="0" smtClean="0">
                <a:solidFill>
                  <a:schemeClr val="accent3"/>
                </a:solidFill>
                <a:latin typeface="Berlin Sans FB Demi" pitchFamily="34" charset="0"/>
              </a:rPr>
              <a:t> </a:t>
            </a:r>
            <a:r>
              <a:rPr lang="en-US" dirty="0" err="1" smtClean="0">
                <a:solidFill>
                  <a:schemeClr val="accent3"/>
                </a:solidFill>
                <a:latin typeface="Berlin Sans FB Demi" pitchFamily="34" charset="0"/>
              </a:rPr>
              <a:t>habuk</a:t>
            </a:r>
            <a:r>
              <a:rPr lang="en-US" dirty="0" smtClean="0">
                <a:solidFill>
                  <a:schemeClr val="accent3"/>
                </a:solidFill>
                <a:latin typeface="Berlin Sans FB Demi" pitchFamily="34" charset="0"/>
              </a:rPr>
              <a:t>,</a:t>
            </a:r>
          </a:p>
          <a:p>
            <a:pPr marL="365760" indent="-256032" eaLnBrk="1" fontAlgn="auto" hangingPunct="1">
              <a:spcAft>
                <a:spcPts val="0"/>
              </a:spcAft>
              <a:buFont typeface="Wingdings 3"/>
              <a:buChar char=""/>
              <a:defRPr/>
            </a:pPr>
            <a:r>
              <a:rPr lang="en-US" dirty="0" err="1" smtClean="0">
                <a:solidFill>
                  <a:schemeClr val="accent3"/>
                </a:solidFill>
                <a:latin typeface="Berlin Sans FB Demi" pitchFamily="34" charset="0"/>
              </a:rPr>
              <a:t>Tanak</a:t>
            </a:r>
            <a:r>
              <a:rPr lang="en-US" dirty="0" smtClean="0">
                <a:solidFill>
                  <a:schemeClr val="accent3"/>
                </a:solidFill>
                <a:latin typeface="Berlin Sans FB Demi" pitchFamily="34" charset="0"/>
              </a:rPr>
              <a:t> </a:t>
            </a:r>
            <a:r>
              <a:rPr lang="en-US" dirty="0" err="1" smtClean="0">
                <a:solidFill>
                  <a:schemeClr val="accent3"/>
                </a:solidFill>
                <a:latin typeface="Berlin Sans FB Demi" pitchFamily="34" charset="0"/>
              </a:rPr>
              <a:t>beras</a:t>
            </a:r>
            <a:r>
              <a:rPr lang="en-US" dirty="0" smtClean="0">
                <a:solidFill>
                  <a:schemeClr val="accent3"/>
                </a:solidFill>
                <a:latin typeface="Berlin Sans FB Demi" pitchFamily="34" charset="0"/>
              </a:rPr>
              <a:t> </a:t>
            </a:r>
            <a:r>
              <a:rPr lang="en-US" dirty="0" err="1" smtClean="0">
                <a:solidFill>
                  <a:schemeClr val="accent3"/>
                </a:solidFill>
                <a:latin typeface="Berlin Sans FB Demi" pitchFamily="34" charset="0"/>
              </a:rPr>
              <a:t>buat</a:t>
            </a:r>
            <a:r>
              <a:rPr lang="en-US" dirty="0" smtClean="0">
                <a:solidFill>
                  <a:schemeClr val="accent3"/>
                </a:solidFill>
                <a:latin typeface="Berlin Sans FB Demi" pitchFamily="34" charset="0"/>
              </a:rPr>
              <a:t> </a:t>
            </a:r>
            <a:r>
              <a:rPr lang="en-US" dirty="0" err="1" smtClean="0">
                <a:solidFill>
                  <a:schemeClr val="accent3"/>
                </a:solidFill>
                <a:latin typeface="Berlin Sans FB Demi" pitchFamily="34" charset="0"/>
              </a:rPr>
              <a:t>hidangan</a:t>
            </a:r>
            <a:r>
              <a:rPr lang="en-US" dirty="0" smtClean="0">
                <a:solidFill>
                  <a:schemeClr val="accent3"/>
                </a:solidFill>
                <a:latin typeface="Berlin Sans FB Demi" pitchFamily="34" charset="0"/>
              </a:rPr>
              <a:t>,</a:t>
            </a:r>
          </a:p>
          <a:p>
            <a:pPr marL="365760" indent="-256032" eaLnBrk="1" fontAlgn="auto" hangingPunct="1">
              <a:spcAft>
                <a:spcPts val="0"/>
              </a:spcAft>
              <a:buFont typeface="Wingdings 3"/>
              <a:buChar char=""/>
              <a:defRPr/>
            </a:pPr>
            <a:r>
              <a:rPr lang="en-US" dirty="0" err="1" smtClean="0">
                <a:solidFill>
                  <a:schemeClr val="accent3"/>
                </a:solidFill>
                <a:latin typeface="Berlin Sans FB Demi" pitchFamily="34" charset="0"/>
              </a:rPr>
              <a:t>Kelas</a:t>
            </a:r>
            <a:r>
              <a:rPr lang="en-US" dirty="0" smtClean="0">
                <a:solidFill>
                  <a:schemeClr val="accent3"/>
                </a:solidFill>
                <a:latin typeface="Berlin Sans FB Demi" pitchFamily="34" charset="0"/>
              </a:rPr>
              <a:t> </a:t>
            </a:r>
            <a:r>
              <a:rPr lang="en-US" dirty="0" err="1" smtClean="0">
                <a:solidFill>
                  <a:schemeClr val="accent3"/>
                </a:solidFill>
                <a:latin typeface="Berlin Sans FB Demi" pitchFamily="34" charset="0"/>
              </a:rPr>
              <a:t>saya</a:t>
            </a:r>
            <a:r>
              <a:rPr lang="en-US" dirty="0" smtClean="0">
                <a:solidFill>
                  <a:schemeClr val="accent3"/>
                </a:solidFill>
                <a:latin typeface="Berlin Sans FB Demi" pitchFamily="34" charset="0"/>
              </a:rPr>
              <a:t> </a:t>
            </a:r>
            <a:r>
              <a:rPr lang="en-US" dirty="0" err="1" smtClean="0">
                <a:solidFill>
                  <a:schemeClr val="accent3"/>
                </a:solidFill>
                <a:latin typeface="Berlin Sans FB Demi" pitchFamily="34" charset="0"/>
              </a:rPr>
              <a:t>kalau</a:t>
            </a:r>
            <a:r>
              <a:rPr lang="en-US" dirty="0" smtClean="0">
                <a:solidFill>
                  <a:schemeClr val="accent3"/>
                </a:solidFill>
                <a:latin typeface="Berlin Sans FB Demi" pitchFamily="34" charset="0"/>
              </a:rPr>
              <a:t> </a:t>
            </a:r>
            <a:r>
              <a:rPr lang="en-US" dirty="0" err="1" smtClean="0">
                <a:solidFill>
                  <a:schemeClr val="accent3"/>
                </a:solidFill>
                <a:latin typeface="Berlin Sans FB Demi" pitchFamily="34" charset="0"/>
              </a:rPr>
              <a:t>tak</a:t>
            </a:r>
            <a:r>
              <a:rPr lang="en-US" dirty="0" smtClean="0">
                <a:solidFill>
                  <a:schemeClr val="accent3"/>
                </a:solidFill>
                <a:latin typeface="Berlin Sans FB Demi" pitchFamily="34" charset="0"/>
              </a:rPr>
              <a:t> </a:t>
            </a:r>
            <a:r>
              <a:rPr lang="en-US" dirty="0" err="1" smtClean="0">
                <a:solidFill>
                  <a:schemeClr val="accent3"/>
                </a:solidFill>
                <a:latin typeface="Berlin Sans FB Demi" pitchFamily="34" charset="0"/>
              </a:rPr>
              <a:t>masuk</a:t>
            </a:r>
            <a:r>
              <a:rPr lang="en-US" dirty="0" smtClean="0">
                <a:solidFill>
                  <a:schemeClr val="accent3"/>
                </a:solidFill>
                <a:latin typeface="Berlin Sans FB Demi" pitchFamily="34" charset="0"/>
              </a:rPr>
              <a:t>,</a:t>
            </a:r>
          </a:p>
          <a:p>
            <a:pPr marL="365760" indent="-256032" eaLnBrk="1" fontAlgn="auto" hangingPunct="1">
              <a:spcAft>
                <a:spcPts val="0"/>
              </a:spcAft>
              <a:buFont typeface="Wingdings 3"/>
              <a:buChar char=""/>
              <a:defRPr/>
            </a:pPr>
            <a:r>
              <a:rPr lang="en-US" dirty="0" err="1" smtClean="0">
                <a:solidFill>
                  <a:schemeClr val="accent3"/>
                </a:solidFill>
                <a:latin typeface="Berlin Sans FB Demi" pitchFamily="34" charset="0"/>
              </a:rPr>
              <a:t>Ambil</a:t>
            </a:r>
            <a:r>
              <a:rPr lang="en-US" dirty="0" smtClean="0">
                <a:solidFill>
                  <a:schemeClr val="accent3"/>
                </a:solidFill>
                <a:latin typeface="Berlin Sans FB Demi" pitchFamily="34" charset="0"/>
              </a:rPr>
              <a:t> </a:t>
            </a:r>
            <a:r>
              <a:rPr lang="en-US" dirty="0" err="1" smtClean="0">
                <a:solidFill>
                  <a:schemeClr val="accent3"/>
                </a:solidFill>
                <a:latin typeface="Berlin Sans FB Demi" pitchFamily="34" charset="0"/>
              </a:rPr>
              <a:t>lagi</a:t>
            </a:r>
            <a:r>
              <a:rPr lang="en-US" dirty="0" smtClean="0">
                <a:solidFill>
                  <a:schemeClr val="accent3"/>
                </a:solidFill>
                <a:latin typeface="Berlin Sans FB Demi" pitchFamily="34" charset="0"/>
              </a:rPr>
              <a:t> semester </a:t>
            </a:r>
            <a:r>
              <a:rPr lang="en-US" dirty="0" err="1" smtClean="0">
                <a:solidFill>
                  <a:schemeClr val="accent3"/>
                </a:solidFill>
                <a:latin typeface="Berlin Sans FB Demi" pitchFamily="34" charset="0"/>
              </a:rPr>
              <a:t>hadapan</a:t>
            </a:r>
            <a:r>
              <a:rPr lang="en-US" dirty="0" smtClean="0">
                <a:solidFill>
                  <a:schemeClr val="accent3"/>
                </a:solidFill>
                <a:latin typeface="Berlin Sans FB Demi" pitchFamily="34" charset="0"/>
              </a:rPr>
              <a:t>.</a:t>
            </a:r>
          </a:p>
          <a:p>
            <a:pPr marL="365760" indent="-256032" eaLnBrk="1" fontAlgn="auto" hangingPunct="1">
              <a:spcAft>
                <a:spcPts val="0"/>
              </a:spcAft>
              <a:buFont typeface="Wingdings 3"/>
              <a:buNone/>
              <a:defRPr/>
            </a:pPr>
            <a:endParaRPr lang="en-US" dirty="0"/>
          </a:p>
        </p:txBody>
      </p:sp>
    </p:spTree>
  </p:cSld>
  <p:clrMapOvr>
    <a:masterClrMapping/>
  </p:clrMapOvr>
  <p:transition>
    <p:newsflash/>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939800"/>
          </a:xfrm>
          <a:solidFill>
            <a:schemeClr val="bg1">
              <a:lumMod val="50000"/>
              <a:lumOff val="50000"/>
            </a:schemeClr>
          </a:solidFill>
          <a:ln>
            <a:solidFill>
              <a:schemeClr val="accent2"/>
            </a:solidFill>
          </a:ln>
        </p:spPr>
        <p:txBody>
          <a:bodyPr/>
          <a:lstStyle/>
          <a:p>
            <a:pPr algn="ctr" eaLnBrk="1" fontAlgn="auto" hangingPunct="1">
              <a:spcAft>
                <a:spcPts val="0"/>
              </a:spcAft>
              <a:defRPr/>
            </a:pPr>
            <a:r>
              <a:rPr lang="en-US" sz="2400" dirty="0" smtClean="0">
                <a:solidFill>
                  <a:schemeClr val="tx2">
                    <a:satMod val="200000"/>
                  </a:schemeClr>
                </a:solidFill>
                <a:latin typeface="Bauhaus 93" pitchFamily="82" charset="0"/>
              </a:rPr>
              <a:t>PUSAT PENGAJIAN UMUM </a:t>
            </a:r>
            <a:br>
              <a:rPr lang="en-US" sz="2400" dirty="0" smtClean="0">
                <a:solidFill>
                  <a:schemeClr val="tx2">
                    <a:satMod val="200000"/>
                  </a:schemeClr>
                </a:solidFill>
                <a:latin typeface="Bauhaus 93" pitchFamily="82" charset="0"/>
              </a:rPr>
            </a:br>
            <a:r>
              <a:rPr lang="en-US" sz="2400" dirty="0" smtClean="0">
                <a:solidFill>
                  <a:schemeClr val="tx2">
                    <a:satMod val="200000"/>
                  </a:schemeClr>
                </a:solidFill>
                <a:latin typeface="Bauhaus 93" pitchFamily="82" charset="0"/>
              </a:rPr>
              <a:t>UNIVERSITI KEBANGSAAN MALAYSIA</a:t>
            </a:r>
            <a:endParaRPr lang="en-US" sz="2400" dirty="0">
              <a:solidFill>
                <a:schemeClr val="tx2">
                  <a:satMod val="200000"/>
                </a:schemeClr>
              </a:solidFill>
              <a:latin typeface="Bauhaus 93" pitchFamily="82" charset="0"/>
            </a:endParaRPr>
          </a:p>
        </p:txBody>
      </p:sp>
      <p:graphicFrame>
        <p:nvGraphicFramePr>
          <p:cNvPr id="4" name="Content Placeholder 3"/>
          <p:cNvGraphicFramePr>
            <a:graphicFrameLocks noGrp="1"/>
          </p:cNvGraphicFramePr>
          <p:nvPr>
            <p:ph idx="1"/>
          </p:nvPr>
        </p:nvGraphicFramePr>
        <p:xfrm>
          <a:off x="914400" y="1784350"/>
          <a:ext cx="7772400"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3"/>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4" presetClass="exit" presetSubtype="16" fill="hold" grpId="1" nodeType="clickEffect">
                                  <p:stCondLst>
                                    <p:cond delay="0"/>
                                  </p:stCondLst>
                                  <p:childTnLst>
                                    <p:animEffect transition="out" filter="box(in)">
                                      <p:cBhvr>
                                        <p:cTn id="10" dur="500"/>
                                        <p:tgtEl>
                                          <p:spTgt spid="3"/>
                                        </p:tgtEl>
                                      </p:cBhvr>
                                    </p:animEffect>
                                    <p:set>
                                      <p:cBhvr>
                                        <p:cTn id="11" dur="1" fill="hold">
                                          <p:stCondLst>
                                            <p:cond delay="4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71500" y="357188"/>
            <a:ext cx="8229600" cy="1797050"/>
          </a:xfrm>
          <a:blipFill>
            <a:blip r:embed="rId3"/>
            <a:tile tx="0" ty="0" sx="100000" sy="100000" flip="none" algn="tl"/>
          </a:blipFill>
        </p:spPr>
        <p:txBody>
          <a:bodyPr/>
          <a:lstStyle/>
          <a:p>
            <a:pPr algn="ctr" eaLnBrk="1" fontAlgn="auto" hangingPunct="1">
              <a:spcAft>
                <a:spcPts val="0"/>
              </a:spcAft>
              <a:defRPr/>
            </a:pPr>
            <a:r>
              <a:rPr lang="en-US" dirty="0" smtClean="0">
                <a:solidFill>
                  <a:schemeClr val="bg1"/>
                </a:solidFill>
                <a:latin typeface="Berlin Sans FB" pitchFamily="34" charset="0"/>
              </a:rPr>
              <a:t>OBJEKTIF KURSUS</a:t>
            </a:r>
            <a:endParaRPr lang="en-US" dirty="0">
              <a:solidFill>
                <a:schemeClr val="bg1"/>
              </a:solidFill>
              <a:latin typeface="Berlin Sans FB" pitchFamily="34" charset="0"/>
            </a:endParaRPr>
          </a:p>
        </p:txBody>
      </p:sp>
      <p:sp>
        <p:nvSpPr>
          <p:cNvPr id="12290" name="Content Placeholder 1"/>
          <p:cNvSpPr>
            <a:spLocks noGrp="1"/>
          </p:cNvSpPr>
          <p:nvPr>
            <p:ph idx="1"/>
          </p:nvPr>
        </p:nvSpPr>
        <p:spPr>
          <a:xfrm>
            <a:off x="457200" y="2500313"/>
            <a:ext cx="8229600" cy="3506787"/>
          </a:xfrm>
          <a:ln>
            <a:solidFill>
              <a:srgbClr val="FF0000"/>
            </a:solidFill>
          </a:ln>
        </p:spPr>
        <p:txBody>
          <a:bodyPr>
            <a:normAutofit fontScale="92500" lnSpcReduction="10000"/>
          </a:bodyPr>
          <a:lstStyle/>
          <a:p>
            <a:pPr marL="411480" eaLnBrk="1" fontAlgn="auto" hangingPunct="1">
              <a:spcAft>
                <a:spcPts val="0"/>
              </a:spcAft>
              <a:buFont typeface="Wingdings" pitchFamily="2" charset="2"/>
              <a:buChar char="v"/>
              <a:defRPr/>
            </a:pPr>
            <a:r>
              <a:rPr lang="en-US" smtClean="0"/>
              <a:t>Memberi pendedahan kepada pelajar luar negara (penutur bahasa Melayu) tentang gaya bahasa lisan dan penulisan di Malaysia.</a:t>
            </a:r>
          </a:p>
          <a:p>
            <a:pPr marL="411480" eaLnBrk="1" fontAlgn="auto" hangingPunct="1">
              <a:spcAft>
                <a:spcPts val="0"/>
              </a:spcAft>
              <a:buFont typeface="Wingdings" pitchFamily="2" charset="2"/>
              <a:buChar char="v"/>
              <a:defRPr/>
            </a:pPr>
            <a:r>
              <a:rPr lang="en-US" smtClean="0"/>
              <a:t>Pelajar akan dilibatkan dalam aktiviti bahasa yang akan dijalankan di dalam bilik kuliah.</a:t>
            </a:r>
          </a:p>
          <a:p>
            <a:pPr marL="411480" eaLnBrk="1" fontAlgn="auto" hangingPunct="1">
              <a:spcAft>
                <a:spcPts val="0"/>
              </a:spcAft>
              <a:buFont typeface="Wingdings" pitchFamily="2" charset="2"/>
              <a:buChar char="v"/>
              <a:defRPr/>
            </a:pPr>
            <a:r>
              <a:rPr lang="en-US" smtClean="0"/>
              <a:t>Pelajar yang mengikuti kursus ini akan dapat menguasai bahasa Melayu Malaysia yang baik dan berkesan dari segi tatabahasa.</a:t>
            </a:r>
          </a:p>
        </p:txBody>
      </p:sp>
    </p:spTree>
  </p:cSld>
  <p:clrMapOvr>
    <a:masterClrMapping/>
  </p:clrMapOvr>
  <p:transition>
    <p:pull dir="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a:pPr>
            <a:r>
              <a:rPr lang="en-US" dirty="0" err="1" smtClean="0">
                <a:latin typeface="Berlin Sans FB Demi" pitchFamily="34" charset="0"/>
              </a:rPr>
              <a:t>Eleman</a:t>
            </a:r>
            <a:r>
              <a:rPr lang="en-US" dirty="0" smtClean="0">
                <a:latin typeface="Berlin Sans FB Demi" pitchFamily="34" charset="0"/>
              </a:rPr>
              <a:t> </a:t>
            </a:r>
            <a:r>
              <a:rPr lang="en-US" dirty="0" err="1" smtClean="0">
                <a:latin typeface="Berlin Sans FB Demi" pitchFamily="34" charset="0"/>
              </a:rPr>
              <a:t>Penilaian</a:t>
            </a:r>
            <a:r>
              <a:rPr lang="en-US" dirty="0" smtClean="0">
                <a:latin typeface="Berlin Sans FB Demi" pitchFamily="34" charset="0"/>
              </a:rPr>
              <a:t> </a:t>
            </a:r>
            <a:r>
              <a:rPr lang="en-US" dirty="0" err="1" smtClean="0">
                <a:latin typeface="Berlin Sans FB Demi" pitchFamily="34" charset="0"/>
              </a:rPr>
              <a:t>Kursus</a:t>
            </a:r>
            <a:r>
              <a:rPr lang="en-US" dirty="0" smtClean="0">
                <a:latin typeface="Berlin Sans FB Demi" pitchFamily="34" charset="0"/>
              </a:rPr>
              <a:t> ZZZM1053</a:t>
            </a:r>
            <a:endParaRPr lang="en-US" dirty="0">
              <a:latin typeface="Berlin Sans FB Demi" pitchFamily="34" charset="0"/>
            </a:endParaRPr>
          </a:p>
        </p:txBody>
      </p:sp>
      <p:graphicFrame>
        <p:nvGraphicFramePr>
          <p:cNvPr id="6" name="Content Placeholder 5"/>
          <p:cNvGraphicFramePr>
            <a:graphicFrameLocks noGrp="1"/>
          </p:cNvGraphicFramePr>
          <p:nvPr>
            <p:ph idx="1"/>
          </p:nvPr>
        </p:nvGraphicFramePr>
        <p:xfrm>
          <a:off x="914400" y="1784350"/>
          <a:ext cx="7772400" cy="4709160"/>
        </p:xfrm>
        <a:graphic>
          <a:graphicData uri="http://schemas.openxmlformats.org/drawingml/2006/table">
            <a:tbl>
              <a:tblPr firstRow="1" bandRow="1">
                <a:tableStyleId>{5C22544A-7EE6-4342-B048-85BDC9FD1C3A}</a:tableStyleId>
              </a:tblPr>
              <a:tblGrid>
                <a:gridCol w="585766"/>
                <a:gridCol w="3300434"/>
                <a:gridCol w="1200160"/>
                <a:gridCol w="2686040"/>
              </a:tblGrid>
              <a:tr h="370840">
                <a:tc>
                  <a:txBody>
                    <a:bodyPr/>
                    <a:lstStyle/>
                    <a:p>
                      <a:r>
                        <a:rPr lang="en-US" dirty="0" err="1" smtClean="0"/>
                        <a:t>Bil</a:t>
                      </a:r>
                      <a:endParaRPr lang="en-US" dirty="0"/>
                    </a:p>
                  </a:txBody>
                  <a:tcPr/>
                </a:tc>
                <a:tc>
                  <a:txBody>
                    <a:bodyPr/>
                    <a:lstStyle/>
                    <a:p>
                      <a:r>
                        <a:rPr lang="en-US" dirty="0" err="1" smtClean="0"/>
                        <a:t>Keterangan</a:t>
                      </a:r>
                      <a:endParaRPr lang="en-US" dirty="0"/>
                    </a:p>
                  </a:txBody>
                  <a:tcPr marL="86360" marR="86360"/>
                </a:tc>
                <a:tc>
                  <a:txBody>
                    <a:bodyPr/>
                    <a:lstStyle/>
                    <a:p>
                      <a:r>
                        <a:rPr lang="en-US" dirty="0" err="1" smtClean="0"/>
                        <a:t>Markah</a:t>
                      </a:r>
                      <a:endParaRPr lang="en-US" dirty="0"/>
                    </a:p>
                  </a:txBody>
                  <a:tcPr marL="86360" marR="86360"/>
                </a:tc>
                <a:tc>
                  <a:txBody>
                    <a:bodyPr/>
                    <a:lstStyle/>
                    <a:p>
                      <a:r>
                        <a:rPr lang="en-US" dirty="0" err="1" smtClean="0"/>
                        <a:t>Minggu</a:t>
                      </a:r>
                      <a:endParaRPr lang="en-US" dirty="0"/>
                    </a:p>
                  </a:txBody>
                  <a:tcPr marL="86360" marR="86360"/>
                </a:tc>
              </a:tr>
              <a:tr h="370840">
                <a:tc>
                  <a:txBody>
                    <a:bodyPr/>
                    <a:lstStyle/>
                    <a:p>
                      <a:r>
                        <a:rPr lang="en-US" dirty="0" smtClean="0"/>
                        <a:t>1</a:t>
                      </a:r>
                      <a:endParaRPr lang="en-US" dirty="0"/>
                    </a:p>
                  </a:txBody>
                  <a:tcPr/>
                </a:tc>
                <a:tc>
                  <a:txBody>
                    <a:bodyPr/>
                    <a:lstStyle/>
                    <a:p>
                      <a:pPr algn="l">
                        <a:spcAft>
                          <a:spcPts val="0"/>
                        </a:spcAft>
                      </a:pPr>
                      <a:r>
                        <a:rPr lang="en-GB" sz="1600" b="1" dirty="0" err="1">
                          <a:latin typeface="Berlin Sans FB Demi" pitchFamily="34" charset="0"/>
                          <a:ea typeface="Times New Roman"/>
                          <a:cs typeface="Arial"/>
                        </a:rPr>
                        <a:t>Penulisan</a:t>
                      </a:r>
                      <a:r>
                        <a:rPr lang="en-GB" sz="1600" b="1" dirty="0">
                          <a:latin typeface="Berlin Sans FB Demi" pitchFamily="34" charset="0"/>
                          <a:ea typeface="Times New Roman"/>
                          <a:cs typeface="Arial"/>
                        </a:rPr>
                        <a:t> </a:t>
                      </a:r>
                      <a:r>
                        <a:rPr lang="en-GB" sz="1600" b="1" dirty="0" err="1">
                          <a:latin typeface="Berlin Sans FB Demi" pitchFamily="34" charset="0"/>
                          <a:ea typeface="Times New Roman"/>
                          <a:cs typeface="Arial"/>
                        </a:rPr>
                        <a:t>Spontan</a:t>
                      </a:r>
                      <a:r>
                        <a:rPr lang="en-GB" sz="1600" b="1" dirty="0">
                          <a:latin typeface="Berlin Sans FB Demi" pitchFamily="34" charset="0"/>
                          <a:ea typeface="Times New Roman"/>
                          <a:cs typeface="Arial"/>
                        </a:rPr>
                        <a:t> </a:t>
                      </a:r>
                      <a:r>
                        <a:rPr lang="en-GB" sz="1600" b="1" dirty="0" err="1">
                          <a:latin typeface="Berlin Sans FB Demi" pitchFamily="34" charset="0"/>
                          <a:ea typeface="Times New Roman"/>
                          <a:cs typeface="Arial"/>
                        </a:rPr>
                        <a:t>Individu</a:t>
                      </a:r>
                      <a:r>
                        <a:rPr lang="en-GB" sz="1600" b="1" dirty="0">
                          <a:latin typeface="Berlin Sans FB Demi" pitchFamily="34" charset="0"/>
                          <a:ea typeface="Times New Roman"/>
                          <a:cs typeface="Arial"/>
                        </a:rPr>
                        <a:t> </a:t>
                      </a:r>
                      <a:endParaRPr lang="en-MY" sz="1600" dirty="0">
                        <a:latin typeface="Berlin Sans FB Demi" pitchFamily="34" charset="0"/>
                        <a:ea typeface="Times New Roman"/>
                        <a:cs typeface="Arial"/>
                      </a:endParaRPr>
                    </a:p>
                    <a:p>
                      <a:pPr algn="l">
                        <a:spcAft>
                          <a:spcPts val="0"/>
                        </a:spcAft>
                      </a:pPr>
                      <a:r>
                        <a:rPr lang="en-GB" sz="1600" b="1" dirty="0" smtClean="0">
                          <a:latin typeface="Berlin Sans FB Demi" pitchFamily="34" charset="0"/>
                          <a:ea typeface="Times New Roman"/>
                          <a:cs typeface="Arial"/>
                        </a:rPr>
                        <a:t>1 </a:t>
                      </a:r>
                      <a:r>
                        <a:rPr lang="en-GB" sz="1600" b="1" dirty="0" err="1" smtClean="0">
                          <a:latin typeface="Berlin Sans FB Demi" pitchFamily="34" charset="0"/>
                          <a:ea typeface="Times New Roman"/>
                          <a:cs typeface="Arial"/>
                        </a:rPr>
                        <a:t>dan</a:t>
                      </a:r>
                      <a:r>
                        <a:rPr lang="en-GB" sz="1600" b="1" dirty="0" smtClean="0">
                          <a:latin typeface="Berlin Sans FB Demi" pitchFamily="34" charset="0"/>
                          <a:ea typeface="Times New Roman"/>
                          <a:cs typeface="Arial"/>
                        </a:rPr>
                        <a:t> 2</a:t>
                      </a:r>
                      <a:r>
                        <a:rPr lang="en-MY" sz="1600" b="1" baseline="0" dirty="0" smtClean="0">
                          <a:latin typeface="Berlin Sans FB Demi" pitchFamily="34" charset="0"/>
                          <a:ea typeface="Times New Roman"/>
                          <a:cs typeface="Arial"/>
                        </a:rPr>
                        <a:t> </a:t>
                      </a:r>
                      <a:r>
                        <a:rPr lang="en-GB" sz="1600" b="1" dirty="0" smtClean="0">
                          <a:latin typeface="Berlin Sans FB Demi" pitchFamily="34" charset="0"/>
                          <a:ea typeface="Times New Roman"/>
                          <a:cs typeface="Arial"/>
                        </a:rPr>
                        <a:t>(</a:t>
                      </a:r>
                      <a:r>
                        <a:rPr lang="en-GB" sz="1600" b="1" dirty="0" err="1" smtClean="0">
                          <a:latin typeface="Berlin Sans FB Demi" pitchFamily="34" charset="0"/>
                          <a:ea typeface="Times New Roman"/>
                          <a:cs typeface="Arial"/>
                        </a:rPr>
                        <a:t>Tajuk</a:t>
                      </a:r>
                      <a:r>
                        <a:rPr lang="en-GB" sz="1600" b="1" dirty="0" smtClean="0">
                          <a:latin typeface="Berlin Sans FB Demi" pitchFamily="34" charset="0"/>
                          <a:ea typeface="Times New Roman"/>
                          <a:cs typeface="Arial"/>
                        </a:rPr>
                        <a:t> </a:t>
                      </a:r>
                      <a:r>
                        <a:rPr lang="en-GB" sz="1600" b="1" dirty="0" err="1">
                          <a:latin typeface="Berlin Sans FB Demi" pitchFamily="34" charset="0"/>
                          <a:ea typeface="Times New Roman"/>
                          <a:cs typeface="Arial"/>
                        </a:rPr>
                        <a:t>disediakan</a:t>
                      </a:r>
                      <a:r>
                        <a:rPr lang="en-GB" sz="1600" b="1" dirty="0">
                          <a:latin typeface="Berlin Sans FB Demi" pitchFamily="34" charset="0"/>
                          <a:ea typeface="Times New Roman"/>
                          <a:cs typeface="Arial"/>
                        </a:rPr>
                        <a:t>)</a:t>
                      </a:r>
                      <a:endParaRPr lang="en-MY" sz="1600" dirty="0">
                        <a:latin typeface="Berlin Sans FB Demi" pitchFamily="34" charset="0"/>
                        <a:ea typeface="Times New Roman"/>
                        <a:cs typeface="Arial"/>
                      </a:endParaRPr>
                    </a:p>
                  </a:txBody>
                  <a:tcPr marL="64770" marR="64770" marT="0" marB="0"/>
                </a:tc>
                <a:tc>
                  <a:txBody>
                    <a:bodyPr/>
                    <a:lstStyle/>
                    <a:p>
                      <a:pPr algn="ctr">
                        <a:spcAft>
                          <a:spcPts val="0"/>
                        </a:spcAft>
                      </a:pPr>
                      <a:r>
                        <a:rPr lang="en-GB" sz="1600" dirty="0">
                          <a:latin typeface="Berlin Sans FB Demi" pitchFamily="34" charset="0"/>
                          <a:ea typeface="Times New Roman"/>
                          <a:cs typeface="Arial"/>
                        </a:rPr>
                        <a:t>1</a:t>
                      </a:r>
                      <a:r>
                        <a:rPr lang="en-GB" sz="1600" dirty="0" smtClean="0">
                          <a:latin typeface="Berlin Sans FB Demi" pitchFamily="34" charset="0"/>
                          <a:ea typeface="Times New Roman"/>
                          <a:cs typeface="Arial"/>
                        </a:rPr>
                        <a:t>0</a:t>
                      </a:r>
                      <a:r>
                        <a:rPr lang="en-GB" sz="1600" dirty="0">
                          <a:latin typeface="Berlin Sans FB Demi" pitchFamily="34" charset="0"/>
                          <a:ea typeface="Times New Roman"/>
                          <a:cs typeface="Arial"/>
                        </a:rPr>
                        <a:t>%</a:t>
                      </a:r>
                      <a:endParaRPr lang="en-MY" sz="1600" dirty="0">
                        <a:latin typeface="Berlin Sans FB Demi" pitchFamily="34" charset="0"/>
                        <a:ea typeface="Times New Roman"/>
                        <a:cs typeface="Arial"/>
                      </a:endParaRPr>
                    </a:p>
                  </a:txBody>
                  <a:tcPr marL="64770" marR="64770" marT="0" marB="0"/>
                </a:tc>
                <a:tc>
                  <a:txBody>
                    <a:bodyPr/>
                    <a:lstStyle/>
                    <a:p>
                      <a:pPr algn="l">
                        <a:spcAft>
                          <a:spcPts val="0"/>
                        </a:spcAft>
                      </a:pPr>
                      <a:r>
                        <a:rPr lang="en-GB" sz="1600" b="1" dirty="0" err="1" smtClean="0">
                          <a:latin typeface="Berlin Sans FB Demi" pitchFamily="34" charset="0"/>
                          <a:ea typeface="Times New Roman"/>
                          <a:cs typeface="Arial"/>
                        </a:rPr>
                        <a:t>Minggu</a:t>
                      </a:r>
                      <a:r>
                        <a:rPr lang="en-GB" sz="1600" b="1" dirty="0" smtClean="0">
                          <a:latin typeface="Berlin Sans FB Demi" pitchFamily="34" charset="0"/>
                          <a:ea typeface="Times New Roman"/>
                          <a:cs typeface="Arial"/>
                        </a:rPr>
                        <a:t> ke-5&amp; 9</a:t>
                      </a:r>
                    </a:p>
                  </a:txBody>
                  <a:tcPr marL="64770" marR="64770" marT="0" marB="0"/>
                </a:tc>
              </a:tr>
              <a:tr h="370840">
                <a:tc>
                  <a:txBody>
                    <a:bodyPr/>
                    <a:lstStyle/>
                    <a:p>
                      <a:r>
                        <a:rPr lang="en-US" dirty="0" smtClean="0"/>
                        <a:t>2</a:t>
                      </a:r>
                      <a:endParaRPr lang="en-US" dirty="0"/>
                    </a:p>
                  </a:txBody>
                  <a:tcPr/>
                </a:tc>
                <a:tc>
                  <a:txBody>
                    <a:bodyPr/>
                    <a:lstStyle/>
                    <a:p>
                      <a:pPr algn="l">
                        <a:spcAft>
                          <a:spcPts val="0"/>
                        </a:spcAft>
                      </a:pPr>
                      <a:r>
                        <a:rPr lang="en-GB" sz="1600" b="1" dirty="0" err="1">
                          <a:latin typeface="Berlin Sans FB Demi" pitchFamily="34" charset="0"/>
                          <a:ea typeface="Times New Roman"/>
                          <a:cs typeface="Arial"/>
                        </a:rPr>
                        <a:t>Kuiz</a:t>
                      </a:r>
                      <a:r>
                        <a:rPr lang="en-GB" sz="1600" b="1" dirty="0">
                          <a:latin typeface="Berlin Sans FB Demi" pitchFamily="34" charset="0"/>
                          <a:ea typeface="Times New Roman"/>
                          <a:cs typeface="Arial"/>
                        </a:rPr>
                        <a:t> </a:t>
                      </a:r>
                      <a:r>
                        <a:rPr lang="en-GB" sz="1600" b="1" dirty="0" err="1">
                          <a:latin typeface="Berlin Sans FB Demi" pitchFamily="34" charset="0"/>
                          <a:ea typeface="Times New Roman"/>
                          <a:cs typeface="Arial"/>
                        </a:rPr>
                        <a:t>Kemahiran</a:t>
                      </a:r>
                      <a:r>
                        <a:rPr lang="en-GB" sz="1600" b="1" dirty="0">
                          <a:latin typeface="Berlin Sans FB Demi" pitchFamily="34" charset="0"/>
                          <a:ea typeface="Times New Roman"/>
                          <a:cs typeface="Arial"/>
                        </a:rPr>
                        <a:t> </a:t>
                      </a:r>
                      <a:r>
                        <a:rPr lang="en-GB" sz="1600" b="1" dirty="0" err="1">
                          <a:latin typeface="Berlin Sans FB Demi" pitchFamily="34" charset="0"/>
                          <a:ea typeface="Times New Roman"/>
                          <a:cs typeface="Arial"/>
                        </a:rPr>
                        <a:t>Bahasa</a:t>
                      </a:r>
                      <a:r>
                        <a:rPr lang="en-GB" sz="1600" b="1" dirty="0">
                          <a:latin typeface="Berlin Sans FB Demi" pitchFamily="34" charset="0"/>
                          <a:ea typeface="Times New Roman"/>
                          <a:cs typeface="Arial"/>
                        </a:rPr>
                        <a:t> </a:t>
                      </a:r>
                      <a:endParaRPr lang="en-MY" sz="1600" dirty="0">
                        <a:latin typeface="Berlin Sans FB Demi" pitchFamily="34" charset="0"/>
                        <a:ea typeface="Times New Roman"/>
                        <a:cs typeface="Arial"/>
                      </a:endParaRPr>
                    </a:p>
                  </a:txBody>
                  <a:tcPr marL="64770" marR="64770" marT="0" marB="0"/>
                </a:tc>
                <a:tc>
                  <a:txBody>
                    <a:bodyPr/>
                    <a:lstStyle/>
                    <a:p>
                      <a:pPr algn="ctr">
                        <a:spcAft>
                          <a:spcPts val="0"/>
                        </a:spcAft>
                      </a:pPr>
                      <a:r>
                        <a:rPr lang="en-GB" sz="1600" dirty="0">
                          <a:latin typeface="Berlin Sans FB Demi" pitchFamily="34" charset="0"/>
                          <a:ea typeface="Times New Roman"/>
                          <a:cs typeface="Arial"/>
                        </a:rPr>
                        <a:t>10%</a:t>
                      </a:r>
                      <a:endParaRPr lang="en-MY" sz="1600" dirty="0">
                        <a:latin typeface="Berlin Sans FB Demi" pitchFamily="34" charset="0"/>
                        <a:ea typeface="Times New Roman"/>
                        <a:cs typeface="Arial"/>
                      </a:endParaRPr>
                    </a:p>
                  </a:txBody>
                  <a:tcPr marL="64770" marR="64770" marT="0" marB="0"/>
                </a:tc>
                <a:tc>
                  <a:txBody>
                    <a:bodyPr/>
                    <a:lstStyle/>
                    <a:p>
                      <a:pPr algn="l">
                        <a:spcAft>
                          <a:spcPts val="0"/>
                        </a:spcAft>
                      </a:pPr>
                      <a:r>
                        <a:rPr lang="en-GB" sz="1600" b="1" dirty="0" err="1">
                          <a:latin typeface="Berlin Sans FB Demi" pitchFamily="34" charset="0"/>
                          <a:ea typeface="Times New Roman"/>
                          <a:cs typeface="Arial"/>
                        </a:rPr>
                        <a:t>Minggu</a:t>
                      </a:r>
                      <a:r>
                        <a:rPr lang="en-GB" sz="1600" b="1" dirty="0">
                          <a:latin typeface="Berlin Sans FB Demi" pitchFamily="34" charset="0"/>
                          <a:ea typeface="Times New Roman"/>
                          <a:cs typeface="Arial"/>
                        </a:rPr>
                        <a:t> </a:t>
                      </a:r>
                      <a:r>
                        <a:rPr lang="en-GB" sz="1600" b="1" dirty="0" smtClean="0">
                          <a:latin typeface="Berlin Sans FB Demi" pitchFamily="34" charset="0"/>
                          <a:ea typeface="Times New Roman"/>
                          <a:cs typeface="Arial"/>
                        </a:rPr>
                        <a:t>ke-8</a:t>
                      </a:r>
                      <a:endParaRPr lang="en-MY" sz="1600" dirty="0" smtClean="0">
                        <a:latin typeface="Berlin Sans FB Demi" pitchFamily="34" charset="0"/>
                        <a:ea typeface="Times New Roman"/>
                        <a:cs typeface="Arial"/>
                      </a:endParaRPr>
                    </a:p>
                  </a:txBody>
                  <a:tcPr marL="64770" marR="64770" marT="0" marB="0"/>
                </a:tc>
              </a:tr>
              <a:tr h="370840">
                <a:tc>
                  <a:txBody>
                    <a:bodyPr/>
                    <a:lstStyle/>
                    <a:p>
                      <a:r>
                        <a:rPr lang="en-US" dirty="0" smtClean="0"/>
                        <a:t>3</a:t>
                      </a:r>
                      <a:endParaRPr lang="en-US" dirty="0"/>
                    </a:p>
                  </a:txBody>
                  <a:tcPr/>
                </a:tc>
                <a:tc>
                  <a:txBody>
                    <a:bodyPr/>
                    <a:lstStyle/>
                    <a:p>
                      <a:pPr algn="l"/>
                      <a:r>
                        <a:rPr lang="en-US" sz="1600" dirty="0" err="1" smtClean="0">
                          <a:latin typeface="Berlin Sans FB Demi" pitchFamily="34" charset="0"/>
                        </a:rPr>
                        <a:t>Persembahan</a:t>
                      </a:r>
                      <a:r>
                        <a:rPr lang="en-US" sz="1600" dirty="0" smtClean="0">
                          <a:latin typeface="Berlin Sans FB Demi" pitchFamily="34" charset="0"/>
                        </a:rPr>
                        <a:t> Forum</a:t>
                      </a:r>
                    </a:p>
                    <a:p>
                      <a:pPr algn="l"/>
                      <a:r>
                        <a:rPr lang="en-US" sz="1600" dirty="0" smtClean="0">
                          <a:latin typeface="Berlin Sans FB Demi" pitchFamily="34" charset="0"/>
                        </a:rPr>
                        <a:t>(</a:t>
                      </a:r>
                      <a:r>
                        <a:rPr lang="en-US" sz="1600" dirty="0" err="1" smtClean="0">
                          <a:latin typeface="Berlin Sans FB Demi" pitchFamily="34" charset="0"/>
                        </a:rPr>
                        <a:t>Tugasan</a:t>
                      </a:r>
                      <a:r>
                        <a:rPr lang="en-US" sz="1600" baseline="0" dirty="0" smtClean="0">
                          <a:latin typeface="Berlin Sans FB Demi" pitchFamily="34" charset="0"/>
                        </a:rPr>
                        <a:t> Kumpulan)</a:t>
                      </a:r>
                      <a:endParaRPr lang="en-US" sz="1600" dirty="0">
                        <a:latin typeface="Berlin Sans FB Demi" pitchFamily="34" charset="0"/>
                      </a:endParaRPr>
                    </a:p>
                  </a:txBody>
                  <a:tcPr/>
                </a:tc>
                <a:tc>
                  <a:txBody>
                    <a:bodyPr/>
                    <a:lstStyle/>
                    <a:p>
                      <a:pPr algn="ctr"/>
                      <a:r>
                        <a:rPr lang="en-US" sz="1600" dirty="0" smtClean="0">
                          <a:latin typeface="Berlin Sans FB Demi" pitchFamily="34" charset="0"/>
                        </a:rPr>
                        <a:t>20%</a:t>
                      </a:r>
                      <a:endParaRPr lang="en-US" sz="1600" dirty="0">
                        <a:latin typeface="Berlin Sans FB Demi" pitchFamily="34" charset="0"/>
                      </a:endParaRPr>
                    </a:p>
                  </a:txBody>
                  <a:tcPr/>
                </a:tc>
                <a:tc>
                  <a:txBody>
                    <a:bodyPr/>
                    <a:lstStyle/>
                    <a:p>
                      <a:pPr algn="l"/>
                      <a:r>
                        <a:rPr lang="en-US" sz="1600" dirty="0" err="1" smtClean="0">
                          <a:latin typeface="Berlin Sans FB Demi" pitchFamily="34" charset="0"/>
                        </a:rPr>
                        <a:t>Minggu</a:t>
                      </a:r>
                      <a:r>
                        <a:rPr lang="en-US" sz="1600" dirty="0" smtClean="0">
                          <a:latin typeface="Berlin Sans FB Demi" pitchFamily="34" charset="0"/>
                        </a:rPr>
                        <a:t> ke-12</a:t>
                      </a:r>
                    </a:p>
                  </a:txBody>
                  <a:tcPr/>
                </a:tc>
              </a:tr>
              <a:tr h="370840">
                <a:tc>
                  <a:txBody>
                    <a:bodyPr/>
                    <a:lstStyle/>
                    <a:p>
                      <a:r>
                        <a:rPr lang="en-US" dirty="0" smtClean="0"/>
                        <a:t>4</a:t>
                      </a:r>
                      <a:endParaRPr lang="en-US" dirty="0"/>
                    </a:p>
                  </a:txBody>
                  <a:tcPr/>
                </a:tc>
                <a:tc>
                  <a:txBody>
                    <a:bodyPr/>
                    <a:lstStyle/>
                    <a:p>
                      <a:pPr algn="l"/>
                      <a:r>
                        <a:rPr lang="en-US" sz="1600" dirty="0" err="1" smtClean="0">
                          <a:latin typeface="Berlin Sans FB Demi" pitchFamily="34" charset="0"/>
                        </a:rPr>
                        <a:t>Perucapan</a:t>
                      </a:r>
                      <a:r>
                        <a:rPr lang="en-US" sz="1600" dirty="0" smtClean="0">
                          <a:latin typeface="Berlin Sans FB Demi" pitchFamily="34" charset="0"/>
                        </a:rPr>
                        <a:t> </a:t>
                      </a:r>
                      <a:r>
                        <a:rPr lang="en-US" sz="1600" dirty="0" err="1" smtClean="0">
                          <a:latin typeface="Berlin Sans FB Demi" pitchFamily="34" charset="0"/>
                        </a:rPr>
                        <a:t>Lisan</a:t>
                      </a:r>
                      <a:endParaRPr lang="en-US" sz="1600" dirty="0" smtClean="0">
                        <a:latin typeface="Berlin Sans FB Demi" pitchFamily="34" charset="0"/>
                      </a:endParaRPr>
                    </a:p>
                    <a:p>
                      <a:pPr algn="l"/>
                      <a:r>
                        <a:rPr lang="en-US" sz="1600" dirty="0" smtClean="0">
                          <a:latin typeface="Berlin Sans FB Demi" pitchFamily="34" charset="0"/>
                        </a:rPr>
                        <a:t>(</a:t>
                      </a:r>
                      <a:r>
                        <a:rPr lang="en-US" sz="1600" dirty="0" err="1" smtClean="0">
                          <a:latin typeface="Berlin Sans FB Demi" pitchFamily="34" charset="0"/>
                        </a:rPr>
                        <a:t>Tugasan</a:t>
                      </a:r>
                      <a:r>
                        <a:rPr lang="en-US" sz="1600" baseline="0" dirty="0" smtClean="0">
                          <a:latin typeface="Berlin Sans FB Demi" pitchFamily="34" charset="0"/>
                        </a:rPr>
                        <a:t> </a:t>
                      </a:r>
                      <a:r>
                        <a:rPr lang="en-US" sz="1600" baseline="0" dirty="0" err="1" smtClean="0">
                          <a:latin typeface="Berlin Sans FB Demi" pitchFamily="34" charset="0"/>
                        </a:rPr>
                        <a:t>Individu</a:t>
                      </a:r>
                      <a:r>
                        <a:rPr lang="en-US" sz="1600" baseline="0" dirty="0" smtClean="0">
                          <a:latin typeface="Berlin Sans FB Demi" pitchFamily="34" charset="0"/>
                        </a:rPr>
                        <a:t>)</a:t>
                      </a:r>
                      <a:endParaRPr lang="en-US" sz="1600" dirty="0">
                        <a:latin typeface="Berlin Sans FB Demi" pitchFamily="34" charset="0"/>
                      </a:endParaRPr>
                    </a:p>
                  </a:txBody>
                  <a:tcPr/>
                </a:tc>
                <a:tc>
                  <a:txBody>
                    <a:bodyPr/>
                    <a:lstStyle/>
                    <a:p>
                      <a:pPr algn="ctr"/>
                      <a:r>
                        <a:rPr lang="en-US" sz="1600" dirty="0" smtClean="0">
                          <a:latin typeface="Berlin Sans FB Demi" pitchFamily="34" charset="0"/>
                        </a:rPr>
                        <a:t>20%</a:t>
                      </a:r>
                      <a:endParaRPr lang="en-US" sz="1600" dirty="0">
                        <a:latin typeface="Berlin Sans FB Demi" pitchFamily="34" charset="0"/>
                      </a:endParaRPr>
                    </a:p>
                  </a:txBody>
                  <a:tcPr/>
                </a:tc>
                <a:tc>
                  <a:txBody>
                    <a:bodyPr/>
                    <a:lstStyle/>
                    <a:p>
                      <a:pPr algn="l"/>
                      <a:r>
                        <a:rPr lang="en-US" sz="1600" dirty="0" err="1" smtClean="0">
                          <a:latin typeface="Berlin Sans FB Demi" pitchFamily="34" charset="0"/>
                        </a:rPr>
                        <a:t>Minggu</a:t>
                      </a:r>
                      <a:r>
                        <a:rPr lang="en-US" sz="1600" dirty="0" smtClean="0">
                          <a:latin typeface="Berlin Sans FB Demi" pitchFamily="34" charset="0"/>
                        </a:rPr>
                        <a:t> ke-13 &amp; 14</a:t>
                      </a:r>
                    </a:p>
                  </a:txBody>
                  <a:tcPr/>
                </a:tc>
              </a:tr>
              <a:tr h="370840">
                <a:tc>
                  <a:txBody>
                    <a:bodyPr/>
                    <a:lstStyle/>
                    <a:p>
                      <a:r>
                        <a:rPr lang="en-US" dirty="0" smtClean="0"/>
                        <a:t> 5</a:t>
                      </a:r>
                      <a:endParaRPr lang="en-US" dirty="0"/>
                    </a:p>
                  </a:txBody>
                  <a:tcPr/>
                </a:tc>
                <a:tc>
                  <a:txBody>
                    <a:bodyPr/>
                    <a:lstStyle/>
                    <a:p>
                      <a:pPr>
                        <a:spcAft>
                          <a:spcPts val="0"/>
                        </a:spcAft>
                      </a:pPr>
                      <a:r>
                        <a:rPr lang="en-GB" sz="1600" b="1" dirty="0" err="1">
                          <a:latin typeface="Berlin Sans FB Demi" pitchFamily="34" charset="0"/>
                          <a:ea typeface="Times New Roman"/>
                          <a:cs typeface="Arial"/>
                        </a:rPr>
                        <a:t>Kehadiran</a:t>
                      </a:r>
                      <a:endParaRPr lang="en-MY" sz="1600" dirty="0">
                        <a:latin typeface="Berlin Sans FB Demi" pitchFamily="34" charset="0"/>
                        <a:ea typeface="Times New Roman"/>
                        <a:cs typeface="Arial"/>
                      </a:endParaRPr>
                    </a:p>
                    <a:p>
                      <a:pPr>
                        <a:spcAft>
                          <a:spcPts val="0"/>
                        </a:spcAft>
                      </a:pPr>
                      <a:r>
                        <a:rPr lang="en-GB" sz="1600" b="1" dirty="0">
                          <a:latin typeface="Berlin Sans FB Demi" pitchFamily="34" charset="0"/>
                          <a:ea typeface="Times New Roman"/>
                          <a:cs typeface="Arial"/>
                        </a:rPr>
                        <a:t>(</a:t>
                      </a:r>
                      <a:r>
                        <a:rPr lang="en-GB" sz="1600" b="1" dirty="0" err="1">
                          <a:latin typeface="Berlin Sans FB Demi" pitchFamily="34" charset="0"/>
                          <a:ea typeface="Times New Roman"/>
                          <a:cs typeface="Arial"/>
                        </a:rPr>
                        <a:t>Kehadiran</a:t>
                      </a:r>
                      <a:r>
                        <a:rPr lang="en-GB" sz="1600" b="1" dirty="0">
                          <a:latin typeface="Berlin Sans FB Demi" pitchFamily="34" charset="0"/>
                          <a:ea typeface="Times New Roman"/>
                          <a:cs typeface="Arial"/>
                        </a:rPr>
                        <a:t> minimum 70% </a:t>
                      </a:r>
                      <a:r>
                        <a:rPr lang="en-GB" sz="1600" b="1" dirty="0" err="1">
                          <a:latin typeface="Berlin Sans FB Demi" pitchFamily="34" charset="0"/>
                          <a:ea typeface="Times New Roman"/>
                          <a:cs typeface="Arial"/>
                        </a:rPr>
                        <a:t>ke</a:t>
                      </a:r>
                      <a:r>
                        <a:rPr lang="en-GB" sz="1600" b="1" dirty="0">
                          <a:latin typeface="Berlin Sans FB Demi" pitchFamily="34" charset="0"/>
                          <a:ea typeface="Times New Roman"/>
                          <a:cs typeface="Arial"/>
                        </a:rPr>
                        <a:t> </a:t>
                      </a:r>
                      <a:r>
                        <a:rPr lang="en-GB" sz="1600" b="1" dirty="0" err="1">
                          <a:latin typeface="Berlin Sans FB Demi" pitchFamily="34" charset="0"/>
                          <a:ea typeface="Times New Roman"/>
                          <a:cs typeface="Arial"/>
                        </a:rPr>
                        <a:t>atas</a:t>
                      </a:r>
                      <a:r>
                        <a:rPr lang="en-GB" sz="1600" b="1" dirty="0">
                          <a:latin typeface="Berlin Sans FB Demi" pitchFamily="34" charset="0"/>
                          <a:ea typeface="Times New Roman"/>
                          <a:cs typeface="Arial"/>
                        </a:rPr>
                        <a:t> </a:t>
                      </a:r>
                      <a:r>
                        <a:rPr lang="en-GB" sz="1600" b="1" dirty="0" err="1">
                          <a:latin typeface="Berlin Sans FB Demi" pitchFamily="34" charset="0"/>
                          <a:ea typeface="Times New Roman"/>
                          <a:cs typeface="Arial"/>
                        </a:rPr>
                        <a:t>untuk</a:t>
                      </a:r>
                      <a:r>
                        <a:rPr lang="en-GB" sz="1600" b="1" dirty="0">
                          <a:latin typeface="Berlin Sans FB Demi" pitchFamily="34" charset="0"/>
                          <a:ea typeface="Times New Roman"/>
                          <a:cs typeface="Arial"/>
                        </a:rPr>
                        <a:t> </a:t>
                      </a:r>
                      <a:r>
                        <a:rPr lang="en-GB" sz="1600" b="1" dirty="0" err="1">
                          <a:latin typeface="Berlin Sans FB Demi" pitchFamily="34" charset="0"/>
                          <a:ea typeface="Times New Roman"/>
                          <a:cs typeface="Arial"/>
                        </a:rPr>
                        <a:t>layak</a:t>
                      </a:r>
                      <a:r>
                        <a:rPr lang="en-GB" sz="1600" b="1" dirty="0">
                          <a:latin typeface="Berlin Sans FB Demi" pitchFamily="34" charset="0"/>
                          <a:ea typeface="Times New Roman"/>
                          <a:cs typeface="Arial"/>
                        </a:rPr>
                        <a:t> </a:t>
                      </a:r>
                      <a:r>
                        <a:rPr lang="en-GB" sz="1600" b="1" dirty="0" err="1">
                          <a:latin typeface="Berlin Sans FB Demi" pitchFamily="34" charset="0"/>
                          <a:ea typeface="Times New Roman"/>
                          <a:cs typeface="Arial"/>
                        </a:rPr>
                        <a:t>menduduki</a:t>
                      </a:r>
                      <a:r>
                        <a:rPr lang="en-GB" sz="1600" b="1" dirty="0">
                          <a:latin typeface="Berlin Sans FB Demi" pitchFamily="34" charset="0"/>
                          <a:ea typeface="Times New Roman"/>
                          <a:cs typeface="Arial"/>
                        </a:rPr>
                        <a:t> </a:t>
                      </a:r>
                      <a:r>
                        <a:rPr lang="en-GB" sz="1600" b="1" dirty="0" err="1">
                          <a:latin typeface="Berlin Sans FB Demi" pitchFamily="34" charset="0"/>
                          <a:ea typeface="Times New Roman"/>
                          <a:cs typeface="Arial"/>
                        </a:rPr>
                        <a:t>peperiksaan</a:t>
                      </a:r>
                      <a:r>
                        <a:rPr lang="en-GB" sz="1600" b="1" dirty="0">
                          <a:latin typeface="Berlin Sans FB Demi" pitchFamily="34" charset="0"/>
                          <a:ea typeface="Times New Roman"/>
                          <a:cs typeface="Arial"/>
                        </a:rPr>
                        <a:t> </a:t>
                      </a:r>
                      <a:r>
                        <a:rPr lang="en-GB" sz="1600" b="1" dirty="0" err="1">
                          <a:latin typeface="Berlin Sans FB Demi" pitchFamily="34" charset="0"/>
                          <a:ea typeface="Times New Roman"/>
                          <a:cs typeface="Arial"/>
                        </a:rPr>
                        <a:t>akhir</a:t>
                      </a:r>
                      <a:r>
                        <a:rPr lang="en-GB" sz="1600" b="1" dirty="0">
                          <a:latin typeface="Berlin Sans FB Demi" pitchFamily="34" charset="0"/>
                          <a:ea typeface="Times New Roman"/>
                          <a:cs typeface="Arial"/>
                        </a:rPr>
                        <a:t> </a:t>
                      </a:r>
                      <a:r>
                        <a:rPr lang="en-GB" sz="1600" b="1" dirty="0" err="1">
                          <a:latin typeface="Berlin Sans FB Demi" pitchFamily="34" charset="0"/>
                          <a:ea typeface="Times New Roman"/>
                          <a:cs typeface="Arial"/>
                        </a:rPr>
                        <a:t>dan</a:t>
                      </a:r>
                      <a:r>
                        <a:rPr lang="en-GB" sz="1600" b="1" dirty="0">
                          <a:latin typeface="Berlin Sans FB Demi" pitchFamily="34" charset="0"/>
                          <a:ea typeface="Times New Roman"/>
                          <a:cs typeface="Arial"/>
                        </a:rPr>
                        <a:t> </a:t>
                      </a:r>
                      <a:r>
                        <a:rPr lang="en-GB" sz="1600" b="1" dirty="0" err="1">
                          <a:latin typeface="Berlin Sans FB Demi" pitchFamily="34" charset="0"/>
                          <a:ea typeface="Times New Roman"/>
                          <a:cs typeface="Arial"/>
                        </a:rPr>
                        <a:t>mendapat</a:t>
                      </a:r>
                      <a:r>
                        <a:rPr lang="en-GB" sz="1600" b="1" dirty="0">
                          <a:latin typeface="Berlin Sans FB Demi" pitchFamily="34" charset="0"/>
                          <a:ea typeface="Times New Roman"/>
                          <a:cs typeface="Arial"/>
                        </a:rPr>
                        <a:t> </a:t>
                      </a:r>
                      <a:r>
                        <a:rPr lang="en-GB" sz="1600" b="1" dirty="0" err="1">
                          <a:latin typeface="Berlin Sans FB Demi" pitchFamily="34" charset="0"/>
                          <a:ea typeface="Times New Roman"/>
                          <a:cs typeface="Arial"/>
                        </a:rPr>
                        <a:t>markah</a:t>
                      </a:r>
                      <a:r>
                        <a:rPr lang="en-GB" sz="1600" b="1" dirty="0">
                          <a:latin typeface="Berlin Sans FB Demi" pitchFamily="34" charset="0"/>
                          <a:ea typeface="Times New Roman"/>
                          <a:cs typeface="Arial"/>
                        </a:rPr>
                        <a:t> </a:t>
                      </a:r>
                      <a:r>
                        <a:rPr lang="en-GB" sz="1600" b="1" dirty="0" err="1">
                          <a:latin typeface="Berlin Sans FB Demi" pitchFamily="34" charset="0"/>
                          <a:ea typeface="Times New Roman"/>
                          <a:cs typeface="Arial"/>
                        </a:rPr>
                        <a:t>penuh</a:t>
                      </a:r>
                      <a:r>
                        <a:rPr lang="en-GB" sz="1600" b="1" dirty="0">
                          <a:latin typeface="Berlin Sans FB Demi" pitchFamily="34" charset="0"/>
                          <a:ea typeface="Times New Roman"/>
                          <a:cs typeface="Arial"/>
                        </a:rPr>
                        <a:t>)</a:t>
                      </a:r>
                      <a:endParaRPr lang="en-MY" sz="1600" dirty="0">
                        <a:latin typeface="Berlin Sans FB Demi" pitchFamily="34" charset="0"/>
                        <a:ea typeface="Times New Roman"/>
                        <a:cs typeface="Arial"/>
                      </a:endParaRPr>
                    </a:p>
                  </a:txBody>
                  <a:tcPr marL="64770" marR="64770" marT="0" marB="0"/>
                </a:tc>
                <a:tc>
                  <a:txBody>
                    <a:bodyPr/>
                    <a:lstStyle/>
                    <a:p>
                      <a:pPr algn="ctr">
                        <a:spcAft>
                          <a:spcPts val="0"/>
                        </a:spcAft>
                      </a:pPr>
                      <a:r>
                        <a:rPr lang="en-GB" sz="1600" dirty="0">
                          <a:latin typeface="Berlin Sans FB Demi" pitchFamily="34" charset="0"/>
                          <a:ea typeface="Times New Roman"/>
                          <a:cs typeface="Arial"/>
                        </a:rPr>
                        <a:t>05%</a:t>
                      </a:r>
                      <a:endParaRPr lang="en-MY" sz="1600" dirty="0">
                        <a:latin typeface="Berlin Sans FB Demi" pitchFamily="34" charset="0"/>
                        <a:ea typeface="Times New Roman"/>
                        <a:cs typeface="Arial"/>
                      </a:endParaRPr>
                    </a:p>
                  </a:txBody>
                  <a:tcPr marL="64770" marR="64770" marT="0" marB="0"/>
                </a:tc>
                <a:tc>
                  <a:txBody>
                    <a:bodyPr/>
                    <a:lstStyle/>
                    <a:p>
                      <a:pPr algn="ctr">
                        <a:spcAft>
                          <a:spcPts val="0"/>
                        </a:spcAft>
                      </a:pPr>
                      <a:r>
                        <a:rPr lang="en-GB" sz="1600" b="1" dirty="0" smtClean="0">
                          <a:latin typeface="Berlin Sans FB Demi" pitchFamily="34" charset="0"/>
                          <a:ea typeface="Times New Roman"/>
                          <a:cs typeface="Arial"/>
                        </a:rPr>
                        <a:t>(24</a:t>
                      </a:r>
                      <a:r>
                        <a:rPr lang="en-GB" sz="1600" b="1" baseline="0" dirty="0" smtClean="0">
                          <a:latin typeface="Berlin Sans FB Demi" pitchFamily="34" charset="0"/>
                          <a:ea typeface="Times New Roman"/>
                          <a:cs typeface="Arial"/>
                        </a:rPr>
                        <a:t> </a:t>
                      </a:r>
                      <a:r>
                        <a:rPr lang="en-GB" sz="1600" b="1" baseline="0" dirty="0" err="1" smtClean="0">
                          <a:latin typeface="Berlin Sans FB Demi" pitchFamily="34" charset="0"/>
                          <a:ea typeface="Times New Roman"/>
                          <a:cs typeface="Arial"/>
                        </a:rPr>
                        <a:t>Disember</a:t>
                      </a:r>
                      <a:r>
                        <a:rPr lang="en-GB" sz="1600" b="1" baseline="0" dirty="0" smtClean="0">
                          <a:latin typeface="Berlin Sans FB Demi" pitchFamily="34" charset="0"/>
                          <a:ea typeface="Times New Roman"/>
                          <a:cs typeface="Arial"/>
                        </a:rPr>
                        <a:t> 2010 </a:t>
                      </a:r>
                      <a:r>
                        <a:rPr lang="en-GB" sz="1600" b="1" dirty="0" smtClean="0">
                          <a:latin typeface="Berlin Sans FB Demi" pitchFamily="34" charset="0"/>
                          <a:ea typeface="Times New Roman"/>
                          <a:cs typeface="Arial"/>
                        </a:rPr>
                        <a:t>– 1 April</a:t>
                      </a:r>
                      <a:r>
                        <a:rPr lang="en-GB" sz="1600" b="1" baseline="0" dirty="0" smtClean="0">
                          <a:latin typeface="Berlin Sans FB Demi" pitchFamily="34" charset="0"/>
                          <a:ea typeface="Times New Roman"/>
                          <a:cs typeface="Arial"/>
                        </a:rPr>
                        <a:t> </a:t>
                      </a:r>
                      <a:r>
                        <a:rPr lang="en-GB" sz="1600" b="1" dirty="0" smtClean="0">
                          <a:latin typeface="Berlin Sans FB Demi" pitchFamily="34" charset="0"/>
                          <a:ea typeface="Times New Roman"/>
                          <a:cs typeface="Arial"/>
                        </a:rPr>
                        <a:t>2011)</a:t>
                      </a:r>
                      <a:endParaRPr lang="en-MY" sz="1600" dirty="0">
                        <a:latin typeface="Berlin Sans FB Demi" pitchFamily="34" charset="0"/>
                        <a:ea typeface="Times New Roman"/>
                        <a:cs typeface="Arial"/>
                      </a:endParaRPr>
                    </a:p>
                  </a:txBody>
                  <a:tcPr marL="64770" marR="64770" marT="0" marB="0"/>
                </a:tc>
              </a:tr>
              <a:tr h="370840">
                <a:tc>
                  <a:txBody>
                    <a:bodyPr/>
                    <a:lstStyle/>
                    <a:p>
                      <a:r>
                        <a:rPr lang="en-US" dirty="0" smtClean="0"/>
                        <a:t>6</a:t>
                      </a:r>
                      <a:endParaRPr lang="en-US" dirty="0"/>
                    </a:p>
                  </a:txBody>
                  <a:tcPr/>
                </a:tc>
                <a:tc>
                  <a:txBody>
                    <a:bodyPr/>
                    <a:lstStyle/>
                    <a:p>
                      <a:pPr>
                        <a:spcAft>
                          <a:spcPts val="0"/>
                        </a:spcAft>
                      </a:pPr>
                      <a:r>
                        <a:rPr lang="en-GB" sz="1600" b="1" dirty="0" err="1">
                          <a:latin typeface="Berlin Sans FB Demi" pitchFamily="34" charset="0"/>
                          <a:ea typeface="Times New Roman"/>
                          <a:cs typeface="Arial"/>
                        </a:rPr>
                        <a:t>Partisipasi</a:t>
                      </a:r>
                      <a:r>
                        <a:rPr lang="en-GB" sz="1600" b="1" dirty="0">
                          <a:latin typeface="Berlin Sans FB Demi" pitchFamily="34" charset="0"/>
                          <a:ea typeface="Times New Roman"/>
                          <a:cs typeface="Arial"/>
                        </a:rPr>
                        <a:t> </a:t>
                      </a:r>
                      <a:endParaRPr lang="en-GB" sz="1600" b="1" dirty="0" smtClean="0">
                        <a:latin typeface="Berlin Sans FB Demi" pitchFamily="34" charset="0"/>
                        <a:ea typeface="Times New Roman"/>
                        <a:cs typeface="Arial"/>
                      </a:endParaRPr>
                    </a:p>
                  </a:txBody>
                  <a:tcPr marL="64770" marR="64770" marT="0" marB="0"/>
                </a:tc>
                <a:tc>
                  <a:txBody>
                    <a:bodyPr/>
                    <a:lstStyle/>
                    <a:p>
                      <a:pPr algn="ctr">
                        <a:spcAft>
                          <a:spcPts val="0"/>
                        </a:spcAft>
                      </a:pPr>
                      <a:r>
                        <a:rPr lang="en-GB" sz="1600" dirty="0" smtClean="0">
                          <a:latin typeface="Berlin Sans FB Demi" pitchFamily="34" charset="0"/>
                          <a:ea typeface="Times New Roman"/>
                          <a:cs typeface="Arial"/>
                        </a:rPr>
                        <a:t>05%</a:t>
                      </a:r>
                      <a:endParaRPr lang="en-MY" sz="1600" dirty="0">
                        <a:latin typeface="Berlin Sans FB Demi" pitchFamily="34" charset="0"/>
                        <a:ea typeface="Times New Roman"/>
                        <a:cs typeface="Arial"/>
                      </a:endParaRPr>
                    </a:p>
                  </a:txBody>
                  <a:tcPr marL="64770" marR="64770" marT="0" marB="0"/>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600" b="1" dirty="0" smtClean="0">
                          <a:latin typeface="Berlin Sans FB Demi" pitchFamily="34" charset="0"/>
                          <a:ea typeface="Times New Roman"/>
                          <a:cs typeface="Arial"/>
                        </a:rPr>
                        <a:t>(24</a:t>
                      </a:r>
                      <a:r>
                        <a:rPr lang="en-GB" sz="1600" b="1" baseline="0" dirty="0" smtClean="0">
                          <a:latin typeface="Berlin Sans FB Demi" pitchFamily="34" charset="0"/>
                          <a:ea typeface="Times New Roman"/>
                          <a:cs typeface="Arial"/>
                        </a:rPr>
                        <a:t> </a:t>
                      </a:r>
                      <a:r>
                        <a:rPr lang="en-GB" sz="1600" b="1" baseline="0" dirty="0" err="1" smtClean="0">
                          <a:latin typeface="Berlin Sans FB Demi" pitchFamily="34" charset="0"/>
                          <a:ea typeface="Times New Roman"/>
                          <a:cs typeface="Arial"/>
                        </a:rPr>
                        <a:t>Disember</a:t>
                      </a:r>
                      <a:r>
                        <a:rPr lang="en-GB" sz="1600" b="1" baseline="0" dirty="0" smtClean="0">
                          <a:latin typeface="Berlin Sans FB Demi" pitchFamily="34" charset="0"/>
                          <a:ea typeface="Times New Roman"/>
                          <a:cs typeface="Arial"/>
                        </a:rPr>
                        <a:t> 2010 </a:t>
                      </a:r>
                      <a:r>
                        <a:rPr lang="en-GB" sz="1600" b="1" dirty="0" smtClean="0">
                          <a:latin typeface="Berlin Sans FB Demi" pitchFamily="34" charset="0"/>
                          <a:ea typeface="Times New Roman"/>
                          <a:cs typeface="Arial"/>
                        </a:rPr>
                        <a:t>– 1 April</a:t>
                      </a:r>
                      <a:r>
                        <a:rPr lang="en-GB" sz="1600" b="1" baseline="0" dirty="0" smtClean="0">
                          <a:latin typeface="Berlin Sans FB Demi" pitchFamily="34" charset="0"/>
                          <a:ea typeface="Times New Roman"/>
                          <a:cs typeface="Arial"/>
                        </a:rPr>
                        <a:t> </a:t>
                      </a:r>
                      <a:r>
                        <a:rPr lang="en-GB" sz="1600" b="1" dirty="0" smtClean="0">
                          <a:latin typeface="Berlin Sans FB Demi" pitchFamily="34" charset="0"/>
                          <a:ea typeface="Times New Roman"/>
                          <a:cs typeface="Arial"/>
                        </a:rPr>
                        <a:t>2011)</a:t>
                      </a:r>
                      <a:endParaRPr lang="en-MY" sz="1600" dirty="0" smtClean="0">
                        <a:latin typeface="Berlin Sans FB Demi" pitchFamily="34" charset="0"/>
                        <a:ea typeface="Times New Roman"/>
                        <a:cs typeface="Arial"/>
                      </a:endParaRPr>
                    </a:p>
                    <a:p>
                      <a:pPr algn="ctr">
                        <a:spcAft>
                          <a:spcPts val="0"/>
                        </a:spcAft>
                      </a:pPr>
                      <a:endParaRPr lang="en-MY" sz="1600" dirty="0">
                        <a:latin typeface="Berlin Sans FB Demi" pitchFamily="34" charset="0"/>
                        <a:ea typeface="Times New Roman"/>
                        <a:cs typeface="Arial"/>
                      </a:endParaRPr>
                    </a:p>
                  </a:txBody>
                  <a:tcPr marL="64770" marR="64770" marT="0" marB="0"/>
                </a:tc>
              </a:tr>
              <a:tr h="370840">
                <a:tc>
                  <a:txBody>
                    <a:bodyPr/>
                    <a:lstStyle/>
                    <a:p>
                      <a:r>
                        <a:rPr lang="en-US" dirty="0" smtClean="0"/>
                        <a:t>7</a:t>
                      </a:r>
                      <a:endParaRPr lang="en-US" dirty="0"/>
                    </a:p>
                  </a:txBody>
                  <a:tcPr/>
                </a:tc>
                <a:tc>
                  <a:txBody>
                    <a:bodyPr/>
                    <a:lstStyle/>
                    <a:p>
                      <a:r>
                        <a:rPr lang="en-US" sz="1600" dirty="0" err="1" smtClean="0">
                          <a:latin typeface="Berlin Sans FB Demi" pitchFamily="34" charset="0"/>
                        </a:rPr>
                        <a:t>Peperiksaan</a:t>
                      </a:r>
                      <a:r>
                        <a:rPr lang="en-US" sz="1600" dirty="0" smtClean="0">
                          <a:latin typeface="Berlin Sans FB Demi" pitchFamily="34" charset="0"/>
                        </a:rPr>
                        <a:t> </a:t>
                      </a:r>
                      <a:r>
                        <a:rPr lang="en-US" sz="1600" dirty="0" err="1" smtClean="0">
                          <a:latin typeface="Berlin Sans FB Demi" pitchFamily="34" charset="0"/>
                        </a:rPr>
                        <a:t>Akhir</a:t>
                      </a:r>
                      <a:endParaRPr lang="en-US" sz="1600" dirty="0">
                        <a:latin typeface="Berlin Sans FB Demi" pitchFamily="34" charset="0"/>
                      </a:endParaRPr>
                    </a:p>
                  </a:txBody>
                  <a:tcPr/>
                </a:tc>
                <a:tc>
                  <a:txBody>
                    <a:bodyPr/>
                    <a:lstStyle/>
                    <a:p>
                      <a:pPr algn="ctr"/>
                      <a:r>
                        <a:rPr lang="en-US" sz="1600" dirty="0" smtClean="0">
                          <a:latin typeface="Berlin Sans FB Demi" pitchFamily="34" charset="0"/>
                        </a:rPr>
                        <a:t>30%</a:t>
                      </a:r>
                      <a:endParaRPr lang="en-US" sz="1600" dirty="0">
                        <a:latin typeface="Berlin Sans FB Demi" pitchFamily="34" charset="0"/>
                      </a:endParaRPr>
                    </a:p>
                  </a:txBody>
                  <a:tcPr/>
                </a:tc>
                <a:tc>
                  <a:txBody>
                    <a:bodyPr/>
                    <a:lstStyle/>
                    <a:p>
                      <a:r>
                        <a:rPr lang="en-US" sz="1600" dirty="0" smtClean="0">
                          <a:latin typeface="Berlin Sans FB Demi" pitchFamily="34" charset="0"/>
                        </a:rPr>
                        <a:t>11 April 2011</a:t>
                      </a:r>
                      <a:endParaRPr lang="en-US" sz="1600" dirty="0">
                        <a:latin typeface="Berlin Sans FB Demi" pitchFamily="34" charset="0"/>
                      </a:endParaRPr>
                    </a:p>
                  </a:txBody>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654050"/>
          </a:xfrm>
        </p:spPr>
        <p:txBody>
          <a:bodyPr>
            <a:normAutofit fontScale="90000"/>
          </a:bodyPr>
          <a:lstStyle/>
          <a:p>
            <a:pPr eaLnBrk="1" fontAlgn="auto" hangingPunct="1">
              <a:spcAft>
                <a:spcPts val="0"/>
              </a:spcAft>
              <a:defRPr/>
            </a:pPr>
            <a:r>
              <a:rPr lang="en-US" dirty="0" smtClean="0">
                <a:solidFill>
                  <a:schemeClr val="tx2">
                    <a:satMod val="200000"/>
                  </a:schemeClr>
                </a:solidFill>
              </a:rPr>
              <a:t>SKALA GRED PASCASISWAZAH</a:t>
            </a:r>
            <a:endParaRPr lang="en-US" dirty="0">
              <a:solidFill>
                <a:schemeClr val="tx2">
                  <a:satMod val="200000"/>
                </a:schemeClr>
              </a:solidFill>
            </a:endParaRPr>
          </a:p>
        </p:txBody>
      </p:sp>
      <p:graphicFrame>
        <p:nvGraphicFramePr>
          <p:cNvPr id="5" name="Content Placeholder 4"/>
          <p:cNvGraphicFramePr>
            <a:graphicFrameLocks noGrp="1"/>
          </p:cNvGraphicFramePr>
          <p:nvPr>
            <p:ph idx="1"/>
          </p:nvPr>
        </p:nvGraphicFramePr>
        <p:xfrm>
          <a:off x="914400" y="1784350"/>
          <a:ext cx="7772400" cy="3479800"/>
        </p:xfrm>
        <a:graphic>
          <a:graphicData uri="http://schemas.openxmlformats.org/drawingml/2006/table">
            <a:tbl>
              <a:tblPr firstRow="1" bandRow="1">
                <a:tableStyleId>{F5AB1C69-6EDB-4FF4-983F-18BD219EF322}</a:tableStyleId>
              </a:tblPr>
              <a:tblGrid>
                <a:gridCol w="2590800"/>
                <a:gridCol w="2590800"/>
                <a:gridCol w="2590800"/>
              </a:tblGrid>
              <a:tr h="370840">
                <a:tc>
                  <a:txBody>
                    <a:bodyPr/>
                    <a:lstStyle/>
                    <a:p>
                      <a:r>
                        <a:rPr lang="en-US" dirty="0" smtClean="0"/>
                        <a:t>GRED</a:t>
                      </a:r>
                      <a:endParaRPr lang="en-US" dirty="0"/>
                    </a:p>
                  </a:txBody>
                  <a:tcPr marL="86360" marR="86360"/>
                </a:tc>
                <a:tc>
                  <a:txBody>
                    <a:bodyPr/>
                    <a:lstStyle/>
                    <a:p>
                      <a:r>
                        <a:rPr lang="en-US" dirty="0" smtClean="0"/>
                        <a:t>MARKAH</a:t>
                      </a:r>
                      <a:endParaRPr lang="en-US" dirty="0"/>
                    </a:p>
                  </a:txBody>
                  <a:tcPr marL="86360" marR="86360"/>
                </a:tc>
                <a:tc>
                  <a:txBody>
                    <a:bodyPr/>
                    <a:lstStyle/>
                    <a:p>
                      <a:r>
                        <a:rPr lang="en-US" dirty="0" smtClean="0"/>
                        <a:t>TAHAP</a:t>
                      </a:r>
                      <a:endParaRPr lang="en-US" dirty="0"/>
                    </a:p>
                  </a:txBody>
                  <a:tcPr marL="86360" marR="86360"/>
                </a:tc>
              </a:tr>
              <a:tr h="370840">
                <a:tc>
                  <a:txBody>
                    <a:bodyPr/>
                    <a:lstStyle/>
                    <a:p>
                      <a:r>
                        <a:rPr lang="en-US" b="1" dirty="0" smtClean="0"/>
                        <a:t>A</a:t>
                      </a:r>
                    </a:p>
                    <a:p>
                      <a:r>
                        <a:rPr lang="en-US" b="1" dirty="0" smtClean="0"/>
                        <a:t>A-</a:t>
                      </a:r>
                      <a:endParaRPr lang="en-US" b="1" dirty="0"/>
                    </a:p>
                  </a:txBody>
                  <a:tcPr marL="86360" marR="86360"/>
                </a:tc>
                <a:tc>
                  <a:txBody>
                    <a:bodyPr/>
                    <a:lstStyle/>
                    <a:p>
                      <a:r>
                        <a:rPr lang="en-US" b="1" dirty="0" smtClean="0"/>
                        <a:t>80-100</a:t>
                      </a:r>
                    </a:p>
                    <a:p>
                      <a:r>
                        <a:rPr lang="en-US" b="1" dirty="0" smtClean="0"/>
                        <a:t>75-79</a:t>
                      </a:r>
                      <a:endParaRPr lang="en-US" b="1" dirty="0"/>
                    </a:p>
                  </a:txBody>
                  <a:tcPr marL="86360" marR="86360"/>
                </a:tc>
                <a:tc>
                  <a:txBody>
                    <a:bodyPr/>
                    <a:lstStyle/>
                    <a:p>
                      <a:r>
                        <a:rPr lang="en-US" b="1" dirty="0" smtClean="0"/>
                        <a:t>CEMERLANG</a:t>
                      </a:r>
                      <a:endParaRPr lang="en-US" b="1" dirty="0"/>
                    </a:p>
                  </a:txBody>
                  <a:tcPr marL="86360" marR="86360"/>
                </a:tc>
              </a:tr>
              <a:tr h="370840">
                <a:tc>
                  <a:txBody>
                    <a:bodyPr/>
                    <a:lstStyle/>
                    <a:p>
                      <a:r>
                        <a:rPr lang="en-US" dirty="0" smtClean="0"/>
                        <a:t>B+</a:t>
                      </a:r>
                    </a:p>
                    <a:p>
                      <a:r>
                        <a:rPr lang="en-US" dirty="0" smtClean="0"/>
                        <a:t>B</a:t>
                      </a:r>
                    </a:p>
                    <a:p>
                      <a:r>
                        <a:rPr lang="en-US" dirty="0" smtClean="0"/>
                        <a:t>B-</a:t>
                      </a:r>
                      <a:endParaRPr lang="en-US" dirty="0"/>
                    </a:p>
                  </a:txBody>
                  <a:tcPr marL="86360" marR="86360"/>
                </a:tc>
                <a:tc>
                  <a:txBody>
                    <a:bodyPr/>
                    <a:lstStyle/>
                    <a:p>
                      <a:r>
                        <a:rPr lang="en-US" dirty="0" smtClean="0"/>
                        <a:t>70-74</a:t>
                      </a:r>
                    </a:p>
                    <a:p>
                      <a:r>
                        <a:rPr lang="en-US" dirty="0" smtClean="0"/>
                        <a:t>65-69</a:t>
                      </a:r>
                    </a:p>
                    <a:p>
                      <a:r>
                        <a:rPr lang="en-US" dirty="0" smtClean="0"/>
                        <a:t>60-64</a:t>
                      </a:r>
                      <a:endParaRPr lang="en-US" dirty="0"/>
                    </a:p>
                  </a:txBody>
                  <a:tcPr marL="86360" marR="86360"/>
                </a:tc>
                <a:tc>
                  <a:txBody>
                    <a:bodyPr/>
                    <a:lstStyle/>
                    <a:p>
                      <a:r>
                        <a:rPr lang="en-US" dirty="0" smtClean="0"/>
                        <a:t>KEPUJIAN</a:t>
                      </a:r>
                      <a:endParaRPr lang="en-US" dirty="0"/>
                    </a:p>
                  </a:txBody>
                  <a:tcPr marL="86360" marR="86360"/>
                </a:tc>
              </a:tr>
              <a:tr h="370840">
                <a:tc>
                  <a:txBody>
                    <a:bodyPr/>
                    <a:lstStyle/>
                    <a:p>
                      <a:r>
                        <a:rPr lang="en-US" dirty="0" smtClean="0"/>
                        <a:t>C+</a:t>
                      </a:r>
                    </a:p>
                    <a:p>
                      <a:r>
                        <a:rPr lang="en-US" dirty="0" smtClean="0"/>
                        <a:t>C</a:t>
                      </a:r>
                      <a:endParaRPr lang="en-US" dirty="0"/>
                    </a:p>
                  </a:txBody>
                  <a:tcPr marL="86360" marR="86360"/>
                </a:tc>
                <a:tc>
                  <a:txBody>
                    <a:bodyPr/>
                    <a:lstStyle/>
                    <a:p>
                      <a:r>
                        <a:rPr lang="en-US" dirty="0" smtClean="0"/>
                        <a:t>55-59</a:t>
                      </a:r>
                    </a:p>
                    <a:p>
                      <a:r>
                        <a:rPr lang="en-US" dirty="0" smtClean="0"/>
                        <a:t>50-54</a:t>
                      </a:r>
                      <a:endParaRPr lang="en-US" dirty="0"/>
                    </a:p>
                  </a:txBody>
                  <a:tcPr marL="86360" marR="86360"/>
                </a:tc>
                <a:tc>
                  <a:txBody>
                    <a:bodyPr/>
                    <a:lstStyle/>
                    <a:p>
                      <a:r>
                        <a:rPr lang="en-US" dirty="0" smtClean="0"/>
                        <a:t>LULUS</a:t>
                      </a:r>
                      <a:endParaRPr lang="en-US" dirty="0"/>
                    </a:p>
                  </a:txBody>
                  <a:tcPr marL="86360" marR="86360"/>
                </a:tc>
              </a:tr>
              <a:tr h="370840">
                <a:tc>
                  <a:txBody>
                    <a:bodyPr/>
                    <a:lstStyle/>
                    <a:p>
                      <a:r>
                        <a:rPr lang="en-US" b="1" dirty="0" smtClean="0"/>
                        <a:t>C-</a:t>
                      </a:r>
                    </a:p>
                    <a:p>
                      <a:r>
                        <a:rPr lang="en-US" b="1" dirty="0" smtClean="0"/>
                        <a:t>D</a:t>
                      </a:r>
                    </a:p>
                    <a:p>
                      <a:r>
                        <a:rPr lang="en-US" b="1" dirty="0" smtClean="0"/>
                        <a:t>E</a:t>
                      </a:r>
                      <a:endParaRPr lang="en-US" b="1" dirty="0"/>
                    </a:p>
                  </a:txBody>
                  <a:tcPr marL="86360" marR="86360"/>
                </a:tc>
                <a:tc>
                  <a:txBody>
                    <a:bodyPr/>
                    <a:lstStyle/>
                    <a:p>
                      <a:r>
                        <a:rPr lang="en-US" b="1" dirty="0" smtClean="0"/>
                        <a:t>45-49</a:t>
                      </a:r>
                    </a:p>
                    <a:p>
                      <a:r>
                        <a:rPr lang="en-US" b="1" dirty="0" smtClean="0"/>
                        <a:t>35-44</a:t>
                      </a:r>
                    </a:p>
                    <a:p>
                      <a:r>
                        <a:rPr lang="en-US" b="1" dirty="0" smtClean="0"/>
                        <a:t>00-34</a:t>
                      </a:r>
                      <a:endParaRPr lang="en-US" b="1" dirty="0"/>
                    </a:p>
                  </a:txBody>
                  <a:tcPr marL="86360" marR="86360"/>
                </a:tc>
                <a:tc>
                  <a:txBody>
                    <a:bodyPr/>
                    <a:lstStyle/>
                    <a:p>
                      <a:r>
                        <a:rPr lang="en-US" b="1" dirty="0" smtClean="0"/>
                        <a:t>GAGAL</a:t>
                      </a:r>
                      <a:endParaRPr lang="en-US" b="1" dirty="0"/>
                    </a:p>
                  </a:txBody>
                  <a:tcPr marL="86360" marR="86360"/>
                </a:tc>
              </a:tr>
            </a:tbl>
          </a:graphicData>
        </a:graphic>
      </p:graphicFrame>
    </p:spTree>
  </p:cSld>
  <p:clrMapOvr>
    <a:masterClrMapping/>
  </p:clrMapOvr>
  <p:transition>
    <p:wheel/>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428625"/>
            <a:ext cx="8229600" cy="714375"/>
          </a:xfrm>
        </p:spPr>
        <p:txBody>
          <a:bodyPr/>
          <a:lstStyle/>
          <a:p>
            <a:pPr eaLnBrk="1" fontAlgn="auto" hangingPunct="1">
              <a:spcAft>
                <a:spcPts val="0"/>
              </a:spcAft>
              <a:defRPr/>
            </a:pPr>
            <a:r>
              <a:rPr lang="en-US" sz="3200" dirty="0" smtClean="0">
                <a:solidFill>
                  <a:schemeClr val="accent3"/>
                </a:solidFill>
                <a:latin typeface="Berlin Sans FB" pitchFamily="34" charset="0"/>
              </a:rPr>
              <a:t>PENULISAN SPONTAN INDIVIDU       10%</a:t>
            </a:r>
            <a:endParaRPr lang="en-US" sz="3200" dirty="0">
              <a:solidFill>
                <a:schemeClr val="accent3"/>
              </a:solidFill>
              <a:latin typeface="Berlin Sans FB" pitchFamily="34" charset="0"/>
            </a:endParaRPr>
          </a:p>
        </p:txBody>
      </p:sp>
      <p:sp>
        <p:nvSpPr>
          <p:cNvPr id="4" name="Content Placeholder 3"/>
          <p:cNvSpPr>
            <a:spLocks noGrp="1"/>
          </p:cNvSpPr>
          <p:nvPr>
            <p:ph sz="half" idx="1"/>
          </p:nvPr>
        </p:nvSpPr>
        <p:spPr>
          <a:xfrm>
            <a:off x="357188" y="1357313"/>
            <a:ext cx="8215312" cy="3143250"/>
          </a:xfrm>
        </p:spPr>
        <p:txBody>
          <a:bodyPr>
            <a:normAutofit/>
          </a:bodyPr>
          <a:lstStyle/>
          <a:p>
            <a:pPr marL="365760" indent="-256032" eaLnBrk="1" fontAlgn="auto" hangingPunct="1">
              <a:spcAft>
                <a:spcPts val="0"/>
              </a:spcAft>
              <a:buFont typeface="Wingdings 3"/>
              <a:buChar char=""/>
              <a:defRPr/>
            </a:pPr>
            <a:r>
              <a:rPr lang="en-US" sz="1800" dirty="0" smtClean="0">
                <a:solidFill>
                  <a:schemeClr val="accent3"/>
                </a:solidFill>
              </a:rPr>
              <a:t>MATLAMAT: </a:t>
            </a:r>
            <a:r>
              <a:rPr lang="en-US" sz="1800" dirty="0" smtClean="0"/>
              <a:t>PELAJAR DAPAT MENGARANG ATAU MENGHASILKAN ESEI DENGAN BAIK SECARA SPONTAN BERDASARKAN TAJUK YANG DIBERIKAN</a:t>
            </a:r>
          </a:p>
          <a:p>
            <a:pPr marL="365760" indent="-256032" eaLnBrk="1" fontAlgn="auto" hangingPunct="1">
              <a:spcAft>
                <a:spcPts val="0"/>
              </a:spcAft>
              <a:buFont typeface="Wingdings 3"/>
              <a:buChar char=""/>
              <a:defRPr/>
            </a:pPr>
            <a:r>
              <a:rPr lang="en-US" sz="1800" dirty="0" smtClean="0">
                <a:solidFill>
                  <a:schemeClr val="accent3"/>
                </a:solidFill>
              </a:rPr>
              <a:t>OBJEKTIF: </a:t>
            </a:r>
            <a:r>
              <a:rPr lang="en-US" sz="1800" dirty="0" smtClean="0"/>
              <a:t>MENGUKUR SETAKAT MANA PELAJAR DAPAT MEMAHAMI TAJUK YANG DIBERIKAN. SELAIN ITU, MELIHAT KEMAMPUAN PELAJAR MENGARANG ESEI SECARA SPONTAN </a:t>
            </a:r>
          </a:p>
          <a:p>
            <a:pPr marL="365760" indent="-256032" eaLnBrk="1" fontAlgn="auto" hangingPunct="1">
              <a:spcAft>
                <a:spcPts val="0"/>
              </a:spcAft>
              <a:buFont typeface="Wingdings 3"/>
              <a:buChar char=""/>
              <a:defRPr/>
            </a:pPr>
            <a:r>
              <a:rPr lang="en-US" sz="1800" dirty="0" smtClean="0">
                <a:solidFill>
                  <a:schemeClr val="accent3"/>
                </a:solidFill>
              </a:rPr>
              <a:t>FORMAT PENILAIAN: </a:t>
            </a:r>
            <a:r>
              <a:rPr lang="en-US" sz="1800" dirty="0" smtClean="0"/>
              <a:t>PELAJAR AKAN DIBERIKAN SATU TAJUK UNTUK DIKARANGKAN SEBUAH ESEI SECARA SPONTAN</a:t>
            </a:r>
          </a:p>
          <a:p>
            <a:pPr marL="365760" indent="-256032" eaLnBrk="1" fontAlgn="auto" hangingPunct="1">
              <a:spcAft>
                <a:spcPts val="0"/>
              </a:spcAft>
              <a:buFont typeface="Wingdings 3"/>
              <a:buChar char=""/>
              <a:defRPr/>
            </a:pPr>
            <a:r>
              <a:rPr lang="en-US" sz="1800" dirty="0" smtClean="0">
                <a:solidFill>
                  <a:schemeClr val="accent3"/>
                </a:solidFill>
              </a:rPr>
              <a:t>MASA: </a:t>
            </a:r>
            <a:r>
              <a:rPr lang="en-US" sz="1800" dirty="0" smtClean="0"/>
              <a:t>60 MINIT SAHAJA SETIAP PELAJAR</a:t>
            </a:r>
          </a:p>
          <a:p>
            <a:pPr marL="365760" indent="-256032" eaLnBrk="1" fontAlgn="auto" hangingPunct="1">
              <a:spcAft>
                <a:spcPts val="0"/>
              </a:spcAft>
              <a:buFont typeface="Wingdings 3"/>
              <a:buNone/>
              <a:defRPr/>
            </a:pPr>
            <a:endParaRPr lang="en-US" sz="1800" dirty="0"/>
          </a:p>
        </p:txBody>
      </p:sp>
      <p:pic>
        <p:nvPicPr>
          <p:cNvPr id="11268" name="Content Placeholder 5" descr="Saksi Cinta.jpg"/>
          <p:cNvPicPr>
            <a:picLocks noGrp="1" noChangeAspect="1"/>
          </p:cNvPicPr>
          <p:nvPr>
            <p:ph sz="half" idx="2"/>
          </p:nvPr>
        </p:nvPicPr>
        <p:blipFill>
          <a:blip r:embed="rId3"/>
          <a:srcRect/>
          <a:stretch>
            <a:fillRect/>
          </a:stretch>
        </p:blipFill>
        <p:spPr>
          <a:xfrm>
            <a:off x="357188" y="4786313"/>
            <a:ext cx="8215312" cy="1220787"/>
          </a:xfrm>
        </p:spPr>
      </p:pic>
    </p:spTree>
  </p:cSld>
  <p:clrMapOvr>
    <a:masterClrMapping/>
  </p:clrMapOvr>
  <p:transition>
    <p:cover dir="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4638"/>
            <a:ext cx="8229600" cy="654050"/>
          </a:xfrm>
        </p:spPr>
        <p:txBody>
          <a:bodyPr>
            <a:normAutofit fontScale="90000"/>
          </a:bodyPr>
          <a:lstStyle/>
          <a:p>
            <a:pPr eaLnBrk="1" fontAlgn="auto" hangingPunct="1">
              <a:spcAft>
                <a:spcPts val="0"/>
              </a:spcAft>
              <a:defRPr/>
            </a:pPr>
            <a:r>
              <a:rPr lang="en-US" sz="3600" dirty="0" err="1" smtClean="0">
                <a:solidFill>
                  <a:srgbClr val="FF0000"/>
                </a:solidFill>
                <a:latin typeface="Eras Bold ITC" pitchFamily="34" charset="0"/>
              </a:rPr>
              <a:t>Perucapan</a:t>
            </a:r>
            <a:r>
              <a:rPr lang="en-US" sz="3600" dirty="0" smtClean="0">
                <a:solidFill>
                  <a:srgbClr val="FF0000"/>
                </a:solidFill>
                <a:latin typeface="Eras Bold ITC" pitchFamily="34" charset="0"/>
              </a:rPr>
              <a:t>  </a:t>
            </a:r>
            <a:r>
              <a:rPr lang="en-US" sz="3600" dirty="0" err="1" smtClean="0">
                <a:solidFill>
                  <a:srgbClr val="FF0000"/>
                </a:solidFill>
                <a:latin typeface="Eras Bold ITC" pitchFamily="34" charset="0"/>
              </a:rPr>
              <a:t>Lisan</a:t>
            </a:r>
            <a:r>
              <a:rPr lang="en-US" sz="3600" dirty="0" smtClean="0">
                <a:solidFill>
                  <a:srgbClr val="FF0000"/>
                </a:solidFill>
                <a:latin typeface="Eras Bold ITC" pitchFamily="34" charset="0"/>
              </a:rPr>
              <a:t> 				        20%</a:t>
            </a:r>
            <a:r>
              <a:rPr lang="en-US" sz="3200" dirty="0" smtClean="0">
                <a:solidFill>
                  <a:srgbClr val="FF0000"/>
                </a:solidFill>
                <a:latin typeface="Eras Bold ITC" pitchFamily="34" charset="0"/>
              </a:rPr>
              <a:t>						</a:t>
            </a:r>
            <a:endParaRPr lang="en-US" sz="3200" dirty="0">
              <a:solidFill>
                <a:srgbClr val="FF0000"/>
              </a:solidFill>
              <a:latin typeface="Eras Bold ITC" pitchFamily="34" charset="0"/>
            </a:endParaRPr>
          </a:p>
        </p:txBody>
      </p:sp>
      <p:pic>
        <p:nvPicPr>
          <p:cNvPr id="12291" name="Content Placeholder 9" descr="Ranting Usia.jpg"/>
          <p:cNvPicPr>
            <a:picLocks noGrp="1" noChangeAspect="1"/>
          </p:cNvPicPr>
          <p:nvPr>
            <p:ph sz="half" idx="1"/>
          </p:nvPr>
        </p:nvPicPr>
        <p:blipFill>
          <a:blip r:embed="rId3"/>
          <a:srcRect/>
          <a:stretch>
            <a:fillRect/>
          </a:stretch>
        </p:blipFill>
        <p:spPr>
          <a:xfrm>
            <a:off x="457200" y="1357313"/>
            <a:ext cx="1614488" cy="4429125"/>
          </a:xfrm>
        </p:spPr>
      </p:pic>
      <p:sp>
        <p:nvSpPr>
          <p:cNvPr id="9" name="Content Placeholder 8"/>
          <p:cNvSpPr>
            <a:spLocks noGrp="1"/>
          </p:cNvSpPr>
          <p:nvPr>
            <p:ph sz="half" idx="2"/>
          </p:nvPr>
        </p:nvSpPr>
        <p:spPr>
          <a:xfrm>
            <a:off x="2286000" y="1428750"/>
            <a:ext cx="6400800" cy="4500563"/>
          </a:xfrm>
        </p:spPr>
        <p:txBody>
          <a:bodyPr>
            <a:normAutofit/>
          </a:bodyPr>
          <a:lstStyle/>
          <a:p>
            <a:pPr marL="365760" indent="-256032" eaLnBrk="1" fontAlgn="auto" hangingPunct="1">
              <a:spcAft>
                <a:spcPts val="0"/>
              </a:spcAft>
              <a:buFont typeface="Wingdings 3"/>
              <a:buChar char=""/>
              <a:defRPr/>
            </a:pPr>
            <a:r>
              <a:rPr lang="en-US" sz="1800" dirty="0" smtClean="0">
                <a:solidFill>
                  <a:schemeClr val="accent3"/>
                </a:solidFill>
              </a:rPr>
              <a:t>MATLAMAT</a:t>
            </a:r>
            <a:r>
              <a:rPr lang="en-US" sz="1800" dirty="0" smtClean="0"/>
              <a:t>: PELAJAR DAPAT MENGHASILKAN SEBUAH TEKS UCAPAN YANG BAIK BERDASARKAN TAJUK YANG DIBERI DAN DAPAT MEMBENTANGKANNYA DENGAN MENGGUNAKAN BAHASA MELAYU MALAYSIA YANG BAIK DAN BERKESAN DI HADAPAN KHALAYAK.</a:t>
            </a:r>
          </a:p>
          <a:p>
            <a:pPr marL="365760" indent="-256032" eaLnBrk="1" fontAlgn="auto" hangingPunct="1">
              <a:spcAft>
                <a:spcPts val="0"/>
              </a:spcAft>
              <a:buFont typeface="Wingdings 3"/>
              <a:buChar char=""/>
              <a:defRPr/>
            </a:pPr>
            <a:r>
              <a:rPr lang="en-US" sz="1800" dirty="0" smtClean="0">
                <a:solidFill>
                  <a:schemeClr val="accent3"/>
                </a:solidFill>
              </a:rPr>
              <a:t>OBJEKTIF</a:t>
            </a:r>
            <a:r>
              <a:rPr lang="en-US" sz="1800" dirty="0" smtClean="0"/>
              <a:t>: MELIHAT SEJAUHMANA KEFAHAMAN PELAJAR TERHADAP ARAHAN TUGASAN DAN KEMAMPUAN MEMANIPULASI MENJADI ESEI YANG BAIK DARI SEGI TATABAHASA, PEMILIHAN PERKATAAN, SUSUNAN AYAT DAN PENGOLAHAN IDEA.</a:t>
            </a:r>
          </a:p>
          <a:p>
            <a:pPr marL="365760" indent="-256032" eaLnBrk="1" fontAlgn="auto" hangingPunct="1">
              <a:spcAft>
                <a:spcPts val="0"/>
              </a:spcAft>
              <a:buFont typeface="Wingdings 3"/>
              <a:buChar char=""/>
              <a:defRPr/>
            </a:pPr>
            <a:r>
              <a:rPr lang="en-US" sz="1800" dirty="0" smtClean="0">
                <a:solidFill>
                  <a:schemeClr val="accent3"/>
                </a:solidFill>
              </a:rPr>
              <a:t>FORMAT PENILAIAN</a:t>
            </a:r>
            <a:r>
              <a:rPr lang="en-US" sz="1800" dirty="0" smtClean="0"/>
              <a:t>: PELAJAR DIKEHENDAKI MENYIAPKAN SEBUAH TEKS UCAPAN (PIDATO) SECARA INDIVIDU DAN MEMBENTANGKANNYA UNTUK DINILAI.</a:t>
            </a:r>
          </a:p>
          <a:p>
            <a:pPr marL="365760" indent="-256032" eaLnBrk="1" fontAlgn="auto" hangingPunct="1">
              <a:spcAft>
                <a:spcPts val="0"/>
              </a:spcAft>
              <a:buFont typeface="Wingdings 3"/>
              <a:buChar char=""/>
              <a:defRPr/>
            </a:pPr>
            <a:r>
              <a:rPr lang="en-US" sz="1800" dirty="0" smtClean="0">
                <a:solidFill>
                  <a:schemeClr val="accent3"/>
                </a:solidFill>
              </a:rPr>
              <a:t>MASA</a:t>
            </a:r>
            <a:r>
              <a:rPr lang="en-US" sz="1800" dirty="0" smtClean="0"/>
              <a:t>: 7-10 MINIT SAHAJA SETIAP PELAJAR.</a:t>
            </a:r>
            <a:endParaRPr lang="en-US" sz="1800" dirty="0"/>
          </a:p>
        </p:txBody>
      </p:sp>
    </p:spTree>
  </p:cSld>
  <p:clrMapOvr>
    <a:masterClrMapping/>
  </p:clrMapOvr>
  <p:transition>
    <p:cover dir="l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12763"/>
            <a:ext cx="8229600" cy="914400"/>
          </a:xfrm>
        </p:spPr>
        <p:txBody>
          <a:bodyPr/>
          <a:lstStyle/>
          <a:p>
            <a:pPr>
              <a:defRPr/>
            </a:pPr>
            <a:r>
              <a:rPr lang="en-US" sz="3200" dirty="0" err="1" smtClean="0">
                <a:latin typeface="Eras Bold ITC" pitchFamily="34" charset="0"/>
              </a:rPr>
              <a:t>Persembahan</a:t>
            </a:r>
            <a:r>
              <a:rPr lang="en-US" sz="3200" dirty="0" smtClean="0">
                <a:latin typeface="Eras Bold ITC" pitchFamily="34" charset="0"/>
              </a:rPr>
              <a:t> Forum                                  20%</a:t>
            </a:r>
            <a:endParaRPr lang="en-US" sz="3200" dirty="0">
              <a:latin typeface="Eras Bold ITC" pitchFamily="34" charset="0"/>
            </a:endParaRPr>
          </a:p>
        </p:txBody>
      </p:sp>
      <p:pic>
        <p:nvPicPr>
          <p:cNvPr id="13315" name="Content Placeholder 4" descr="17-33-Worlds-Top-Strangest-Buildings-national-library-belarus1.jpg"/>
          <p:cNvPicPr>
            <a:picLocks noGrp="1" noChangeAspect="1"/>
          </p:cNvPicPr>
          <p:nvPr>
            <p:ph sz="half" idx="1"/>
          </p:nvPr>
        </p:nvPicPr>
        <p:blipFill>
          <a:blip r:embed="rId2"/>
          <a:srcRect/>
          <a:stretch>
            <a:fillRect/>
          </a:stretch>
        </p:blipFill>
        <p:spPr>
          <a:xfrm>
            <a:off x="857250" y="1643063"/>
            <a:ext cx="1571625" cy="4286250"/>
          </a:xfrm>
        </p:spPr>
      </p:pic>
      <p:sp>
        <p:nvSpPr>
          <p:cNvPr id="4" name="Content Placeholder 3"/>
          <p:cNvSpPr>
            <a:spLocks noGrp="1"/>
          </p:cNvSpPr>
          <p:nvPr>
            <p:ph sz="half" idx="2"/>
          </p:nvPr>
        </p:nvSpPr>
        <p:spPr>
          <a:xfrm>
            <a:off x="2643188" y="1643063"/>
            <a:ext cx="6051550" cy="4357687"/>
          </a:xfrm>
        </p:spPr>
        <p:txBody>
          <a:bodyPr/>
          <a:lstStyle/>
          <a:p>
            <a:pPr marL="365760" indent="-256032" eaLnBrk="1" fontAlgn="auto" hangingPunct="1">
              <a:spcAft>
                <a:spcPts val="0"/>
              </a:spcAft>
              <a:buFont typeface="Wingdings 3"/>
              <a:buChar char=""/>
              <a:defRPr/>
            </a:pPr>
            <a:r>
              <a:rPr lang="en-US" sz="1600" dirty="0" smtClean="0">
                <a:solidFill>
                  <a:schemeClr val="accent3"/>
                </a:solidFill>
              </a:rPr>
              <a:t>MATLAMAT</a:t>
            </a:r>
            <a:r>
              <a:rPr lang="en-US" sz="1600" dirty="0" smtClean="0"/>
              <a:t>: PELAJAR DAPAT MENGHASILKAN SEBUAH TEKS UCAPAN YANG BAIK BERDASARKAN TAJUK YANG DIBERI DAN DAPAT MEMBENTANGKANNYA DENGAN MENGGUNAKAN BAHASA MELAYU MALAYSIA YANG BAIK DAN BERKESAN DI HADAPAN KHALAYAK.</a:t>
            </a:r>
          </a:p>
          <a:p>
            <a:pPr marL="365760" indent="-256032" eaLnBrk="1" fontAlgn="auto" hangingPunct="1">
              <a:spcAft>
                <a:spcPts val="0"/>
              </a:spcAft>
              <a:buFont typeface="Wingdings 3"/>
              <a:buChar char=""/>
              <a:defRPr/>
            </a:pPr>
            <a:r>
              <a:rPr lang="en-US" sz="1600" dirty="0" smtClean="0">
                <a:solidFill>
                  <a:schemeClr val="accent3"/>
                </a:solidFill>
              </a:rPr>
              <a:t>OBJEKTIF</a:t>
            </a:r>
            <a:r>
              <a:rPr lang="en-US" sz="1600" dirty="0" smtClean="0"/>
              <a:t>: MELIHAT SEJAUHMANA KEFAHAMAN PELAJAR TERHADAP ARAHAN TUGASAN DAN KEMAMPUAN MEMANIPULASI MENJADI ESEI YANG BAIK DARI SEGI TATABAHASA, PEMILIHAN PERKATAAN, SUSUNAN AYAT DAN PENGOLAHAN IDEA. MEWUJUDKAN NILAI KERJASAMA DALAM KUMPULAN DAN PERKONGSIAN IDEA.</a:t>
            </a:r>
          </a:p>
          <a:p>
            <a:pPr marL="365760" indent="-256032" eaLnBrk="1" fontAlgn="auto" hangingPunct="1">
              <a:spcAft>
                <a:spcPts val="0"/>
              </a:spcAft>
              <a:buFont typeface="Wingdings 3"/>
              <a:buChar char=""/>
              <a:defRPr/>
            </a:pPr>
            <a:r>
              <a:rPr lang="en-US" sz="1600" dirty="0" smtClean="0">
                <a:solidFill>
                  <a:schemeClr val="accent3"/>
                </a:solidFill>
              </a:rPr>
              <a:t>FORMAT PENILAIAN</a:t>
            </a:r>
            <a:r>
              <a:rPr lang="en-US" sz="1600" dirty="0" smtClean="0"/>
              <a:t>: PELAJAR DIKEHENDAKI MENYIAPKAN SEBUAH TEKS UCAPAN (FORUM) SECARA KUMPULAN(4-5 ORANG) DAN MEMBENTANGKANNYA DALAM BENTUK FORMAT  PERSEMBAHAN FORUM YANG SEBENAR.</a:t>
            </a:r>
          </a:p>
          <a:p>
            <a:pPr marL="365760" indent="-256032" eaLnBrk="1" fontAlgn="auto" hangingPunct="1">
              <a:spcAft>
                <a:spcPts val="0"/>
              </a:spcAft>
              <a:buFont typeface="Wingdings 3"/>
              <a:buChar char=""/>
              <a:defRPr/>
            </a:pPr>
            <a:r>
              <a:rPr lang="en-US" sz="1600" dirty="0" smtClean="0">
                <a:solidFill>
                  <a:schemeClr val="accent3"/>
                </a:solidFill>
              </a:rPr>
              <a:t>MASA</a:t>
            </a:r>
            <a:r>
              <a:rPr lang="en-US" sz="1600" dirty="0" smtClean="0"/>
              <a:t>: 40 MINIT SAHAJA SETIAP KUMPULAN.</a:t>
            </a:r>
          </a:p>
          <a:p>
            <a:pPr>
              <a:defRPr/>
            </a:pP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512763"/>
            <a:ext cx="8229600" cy="914400"/>
          </a:xfrm>
        </p:spPr>
        <p:txBody>
          <a:bodyPr>
            <a:normAutofit fontScale="90000"/>
          </a:bodyPr>
          <a:lstStyle/>
          <a:p>
            <a:pPr eaLnBrk="1" fontAlgn="auto" hangingPunct="1">
              <a:spcAft>
                <a:spcPts val="0"/>
              </a:spcAft>
              <a:defRPr/>
            </a:pPr>
            <a:r>
              <a:rPr lang="en-US" sz="3200" dirty="0" smtClean="0">
                <a:solidFill>
                  <a:srgbClr val="00B050"/>
                </a:solidFill>
                <a:latin typeface="Eras Bold ITC" pitchFamily="34" charset="0"/>
              </a:rPr>
              <a:t>KUIZ KEMAHIRAN BAHASA                           10%</a:t>
            </a:r>
            <a:endParaRPr lang="en-US" sz="3200" dirty="0">
              <a:solidFill>
                <a:srgbClr val="00B050"/>
              </a:solidFill>
              <a:latin typeface="Eras Bold ITC" pitchFamily="34" charset="0"/>
            </a:endParaRPr>
          </a:p>
        </p:txBody>
      </p:sp>
      <p:sp>
        <p:nvSpPr>
          <p:cNvPr id="14339" name="Content Placeholder 3"/>
          <p:cNvSpPr>
            <a:spLocks noGrp="1"/>
          </p:cNvSpPr>
          <p:nvPr>
            <p:ph sz="half" idx="1"/>
          </p:nvPr>
        </p:nvSpPr>
        <p:spPr>
          <a:xfrm>
            <a:off x="457200" y="1481138"/>
            <a:ext cx="5400675" cy="4591050"/>
          </a:xfrm>
        </p:spPr>
        <p:txBody>
          <a:bodyPr/>
          <a:lstStyle/>
          <a:p>
            <a:pPr eaLnBrk="1" hangingPunct="1"/>
            <a:endParaRPr lang="en-US" sz="1800" smtClean="0"/>
          </a:p>
          <a:p>
            <a:pPr eaLnBrk="1" hangingPunct="1"/>
            <a:r>
              <a:rPr lang="en-US" sz="1800" smtClean="0">
                <a:solidFill>
                  <a:srgbClr val="92D050"/>
                </a:solidFill>
              </a:rPr>
              <a:t>MATLAMAT: </a:t>
            </a:r>
            <a:r>
              <a:rPr lang="en-US" sz="1800" smtClean="0"/>
              <a:t>PELAJAR MAHIR DALAM TATABAHASA BAHASA MELAYU MALAYSIA</a:t>
            </a:r>
          </a:p>
          <a:p>
            <a:pPr eaLnBrk="1" hangingPunct="1"/>
            <a:r>
              <a:rPr lang="en-US" sz="1800" smtClean="0">
                <a:solidFill>
                  <a:srgbClr val="92D050"/>
                </a:solidFill>
              </a:rPr>
              <a:t>OBJEKTIF: </a:t>
            </a:r>
            <a:r>
              <a:rPr lang="en-US" sz="1800" smtClean="0"/>
              <a:t>PELAJAR AKAN DAPAT MENGUASAI ASPEK TATABAHASA DENGAN BAIK DAN BERKESAN SERTA MEMPRAKTIKKAN PENGGUNAANNYA DALAM KOMUNIKASI BAIK SECARA LISAN MAHUPUN TULISAN.</a:t>
            </a:r>
          </a:p>
          <a:p>
            <a:pPr eaLnBrk="1" hangingPunct="1"/>
            <a:r>
              <a:rPr lang="en-US" sz="1800" smtClean="0">
                <a:solidFill>
                  <a:srgbClr val="92D050"/>
                </a:solidFill>
              </a:rPr>
              <a:t>FORMAT PENILAIAN: </a:t>
            </a:r>
            <a:r>
              <a:rPr lang="en-US" sz="1800" smtClean="0"/>
              <a:t>UJIAN KUIZ KEMAHIRAN BAHASA MELALUI SOALAN-SOALAN BERBENTUK OBJEKTIF DAN SUBJEKTIF.</a:t>
            </a:r>
          </a:p>
          <a:p>
            <a:pPr eaLnBrk="1" hangingPunct="1"/>
            <a:r>
              <a:rPr lang="en-US" sz="1800" smtClean="0">
                <a:solidFill>
                  <a:srgbClr val="92D050"/>
                </a:solidFill>
              </a:rPr>
              <a:t>MASA: </a:t>
            </a:r>
            <a:r>
              <a:rPr lang="en-US" sz="1800" smtClean="0"/>
              <a:t>1 JAM 30 MINIT</a:t>
            </a:r>
          </a:p>
          <a:p>
            <a:pPr eaLnBrk="1" hangingPunct="1"/>
            <a:endParaRPr lang="en-US" sz="1800" smtClean="0"/>
          </a:p>
        </p:txBody>
      </p:sp>
      <p:pic>
        <p:nvPicPr>
          <p:cNvPr id="14340" name="Content Placeholder 5" descr="51944889.jpg"/>
          <p:cNvPicPr>
            <a:picLocks noGrp="1" noChangeAspect="1"/>
          </p:cNvPicPr>
          <p:nvPr>
            <p:ph sz="half" idx="2"/>
          </p:nvPr>
        </p:nvPicPr>
        <p:blipFill>
          <a:blip r:embed="rId3"/>
          <a:srcRect/>
          <a:stretch>
            <a:fillRect/>
          </a:stretch>
        </p:blipFill>
        <p:spPr>
          <a:xfrm>
            <a:off x="5786438" y="1928813"/>
            <a:ext cx="2500312" cy="3286125"/>
          </a:xfrm>
        </p:spPr>
      </p:pic>
    </p:spTree>
  </p:cSld>
  <p:clrMapOvr>
    <a:masterClrMapping/>
  </p:clrMapOvr>
  <p:transition>
    <p:wipe di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1223</TotalTime>
  <Words>989</Words>
  <Application>Microsoft Office PowerPoint</Application>
  <PresentationFormat>On-screen Show (4:3)</PresentationFormat>
  <Paragraphs>181</Paragraphs>
  <Slides>17</Slides>
  <Notes>15</Notes>
  <HiddenSlides>1</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Metro</vt:lpstr>
      <vt:lpstr>Selamat berpartisipasi</vt:lpstr>
      <vt:lpstr>PUSAT PENGAJIAN UMUM  UNIVERSITI KEBANGSAAN MALAYSIA</vt:lpstr>
      <vt:lpstr>OBJEKTIF KURSUS</vt:lpstr>
      <vt:lpstr>Eleman Penilaian Kursus ZZZM1053</vt:lpstr>
      <vt:lpstr>SKALA GRED PASCASISWAZAH</vt:lpstr>
      <vt:lpstr>PENULISAN SPONTAN INDIVIDU       10%</vt:lpstr>
      <vt:lpstr>Perucapan  Lisan             20%      </vt:lpstr>
      <vt:lpstr>Persembahan Forum                                  20%</vt:lpstr>
      <vt:lpstr>KUIZ KEMAHIRAN BAHASA                           10%</vt:lpstr>
      <vt:lpstr>KEHADIRAN                                                      5%</vt:lpstr>
      <vt:lpstr>PARTISIPASI       5%</vt:lpstr>
      <vt:lpstr>  PEPERIKSAAN AKHIR 30%</vt:lpstr>
      <vt:lpstr>SEKILAS FAKTA MILIS BM1</vt:lpstr>
      <vt:lpstr>CARA MENYERTAI MILIS BM1</vt:lpstr>
      <vt:lpstr>Beberapa perkara yang perlu diberi perhatian oleh pelajar ZZZM1053</vt:lpstr>
      <vt:lpstr>KATA PELAJAR-PELAJAR LEPAS, KURSUS INI…..</vt:lpstr>
      <vt:lpstr>Buat Renungan Minda</vt:lpstr>
    </vt:vector>
  </TitlesOfParts>
  <Company>UKM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SALAM TAHUN BARU 2008</dc:title>
  <dc:creator>Pusat Komputer</dc:creator>
  <cp:lastModifiedBy>Pusat Komputer</cp:lastModifiedBy>
  <cp:revision>97</cp:revision>
  <dcterms:created xsi:type="dcterms:W3CDTF">2007-12-31T07:06:58Z</dcterms:created>
  <dcterms:modified xsi:type="dcterms:W3CDTF">2011-03-08T04:46:55Z</dcterms:modified>
</cp:coreProperties>
</file>